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4"/>
  </p:sldMasterIdLst>
  <p:notesMasterIdLst>
    <p:notesMasterId r:id="rId17"/>
  </p:notesMasterIdLst>
  <p:sldIdLst>
    <p:sldId id="256" r:id="rId5"/>
    <p:sldId id="304" r:id="rId6"/>
    <p:sldId id="268" r:id="rId7"/>
    <p:sldId id="258" r:id="rId8"/>
    <p:sldId id="270" r:id="rId9"/>
    <p:sldId id="310" r:id="rId10"/>
    <p:sldId id="309" r:id="rId11"/>
    <p:sldId id="311" r:id="rId12"/>
    <p:sldId id="288" r:id="rId13"/>
    <p:sldId id="308" r:id="rId14"/>
    <p:sldId id="312" r:id="rId15"/>
    <p:sldId id="30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rence, Rebecca K." initials="LRK" lastIdx="31" clrIdx="0">
    <p:extLst>
      <p:ext uri="{19B8F6BF-5375-455C-9EA6-DF929625EA0E}">
        <p15:presenceInfo xmlns:p15="http://schemas.microsoft.com/office/powerpoint/2012/main" userId="S::rebecca.lawrence@willistowerswatson.com::fdcbd0be-757e-4c30-a3f5-271e5e297c2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94"/>
    <p:restoredTop sz="94698"/>
  </p:normalViewPr>
  <p:slideViewPr>
    <p:cSldViewPr snapToGrid="0">
      <p:cViewPr varScale="1">
        <p:scale>
          <a:sx n="111" d="100"/>
          <a:sy n="111" d="100"/>
        </p:scale>
        <p:origin x="30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Beisiegel" userId="S::adewitt@sffcfoundation.org::1206c160-009f-4d23-8076-031e756c6dba" providerId="AD" clId="Web-{29644069-4E8B-DABA-273C-B695E2D66F3A}"/>
    <pc:docChg chg="addSld delSld">
      <pc:chgData name="Ashley Beisiegel" userId="S::adewitt@sffcfoundation.org::1206c160-009f-4d23-8076-031e756c6dba" providerId="AD" clId="Web-{29644069-4E8B-DABA-273C-B695E2D66F3A}" dt="2021-02-18T20:55:19.148" v="2"/>
      <pc:docMkLst>
        <pc:docMk/>
      </pc:docMkLst>
      <pc:sldChg chg="del">
        <pc:chgData name="Ashley Beisiegel" userId="S::adewitt@sffcfoundation.org::1206c160-009f-4d23-8076-031e756c6dba" providerId="AD" clId="Web-{29644069-4E8B-DABA-273C-B695E2D66F3A}" dt="2021-02-18T20:54:51.101" v="1"/>
        <pc:sldMkLst>
          <pc:docMk/>
          <pc:sldMk cId="2975786054" sldId="304"/>
        </pc:sldMkLst>
      </pc:sldChg>
      <pc:sldChg chg="add">
        <pc:chgData name="Ashley Beisiegel" userId="S::adewitt@sffcfoundation.org::1206c160-009f-4d23-8076-031e756c6dba" providerId="AD" clId="Web-{29644069-4E8B-DABA-273C-B695E2D66F3A}" dt="2021-02-18T20:55:19.148" v="2"/>
        <pc:sldMkLst>
          <pc:docMk/>
          <pc:sldMk cId="3929799937" sldId="304"/>
        </pc:sldMkLst>
      </pc:sldChg>
      <pc:sldChg chg="del">
        <pc:chgData name="Ashley Beisiegel" userId="S::adewitt@sffcfoundation.org::1206c160-009f-4d23-8076-031e756c6dba" providerId="AD" clId="Web-{29644069-4E8B-DABA-273C-B695E2D66F3A}" dt="2021-02-18T20:54:48.195" v="0"/>
        <pc:sldMkLst>
          <pc:docMk/>
          <pc:sldMk cId="4084665174" sldId="305"/>
        </pc:sldMkLst>
      </pc:sldChg>
    </pc:docChg>
  </pc:docChgLst>
  <pc:docChgLst>
    <pc:chgData name="Ashley DeWitt" userId="S::adewitt@sffcfoundation.org::1206c160-009f-4d23-8076-031e756c6dba" providerId="AD" clId="Web-{EA13B711-1D4C-2C3C-9796-53C70171AD56}"/>
    <pc:docChg chg="modSld">
      <pc:chgData name="Ashley DeWitt" userId="S::adewitt@sffcfoundation.org::1206c160-009f-4d23-8076-031e756c6dba" providerId="AD" clId="Web-{EA13B711-1D4C-2C3C-9796-53C70171AD56}" dt="2020-05-12T15:56:32.601" v="998" actId="20577"/>
      <pc:docMkLst>
        <pc:docMk/>
      </pc:docMkLst>
      <pc:sldChg chg="modSp">
        <pc:chgData name="Ashley DeWitt" userId="S::adewitt@sffcfoundation.org::1206c160-009f-4d23-8076-031e756c6dba" providerId="AD" clId="Web-{EA13B711-1D4C-2C3C-9796-53C70171AD56}" dt="2020-05-12T14:39:02.693" v="26" actId="20577"/>
        <pc:sldMkLst>
          <pc:docMk/>
          <pc:sldMk cId="36079372" sldId="258"/>
        </pc:sldMkLst>
        <pc:spChg chg="mod">
          <ac:chgData name="Ashley DeWitt" userId="S::adewitt@sffcfoundation.org::1206c160-009f-4d23-8076-031e756c6dba" providerId="AD" clId="Web-{EA13B711-1D4C-2C3C-9796-53C70171AD56}" dt="2020-05-12T14:39:02.693" v="26" actId="20577"/>
          <ac:spMkLst>
            <pc:docMk/>
            <pc:sldMk cId="36079372" sldId="258"/>
            <ac:spMk id="3" creationId="{00000000-0000-0000-0000-000000000000}"/>
          </ac:spMkLst>
        </pc:spChg>
      </pc:sldChg>
      <pc:sldChg chg="modSp">
        <pc:chgData name="Ashley DeWitt" userId="S::adewitt@sffcfoundation.org::1206c160-009f-4d23-8076-031e756c6dba" providerId="AD" clId="Web-{EA13B711-1D4C-2C3C-9796-53C70171AD56}" dt="2020-05-12T15:56:32.588" v="997" actId="20577"/>
        <pc:sldMkLst>
          <pc:docMk/>
          <pc:sldMk cId="1389888273" sldId="270"/>
        </pc:sldMkLst>
        <pc:spChg chg="mod">
          <ac:chgData name="Ashley DeWitt" userId="S::adewitt@sffcfoundation.org::1206c160-009f-4d23-8076-031e756c6dba" providerId="AD" clId="Web-{EA13B711-1D4C-2C3C-9796-53C70171AD56}" dt="2020-05-12T15:56:32.588" v="997" actId="20577"/>
          <ac:spMkLst>
            <pc:docMk/>
            <pc:sldMk cId="1389888273" sldId="270"/>
            <ac:spMk id="3" creationId="{00000000-0000-0000-0000-000000000000}"/>
          </ac:spMkLst>
        </pc:spChg>
      </pc:sldChg>
      <pc:sldChg chg="modSp">
        <pc:chgData name="Ashley DeWitt" userId="S::adewitt@sffcfoundation.org::1206c160-009f-4d23-8076-031e756c6dba" providerId="AD" clId="Web-{EA13B711-1D4C-2C3C-9796-53C70171AD56}" dt="2020-05-12T14:58:40.715" v="789" actId="14100"/>
        <pc:sldMkLst>
          <pc:docMk/>
          <pc:sldMk cId="937256995" sldId="271"/>
        </pc:sldMkLst>
        <pc:spChg chg="mod">
          <ac:chgData name="Ashley DeWitt" userId="S::adewitt@sffcfoundation.org::1206c160-009f-4d23-8076-031e756c6dba" providerId="AD" clId="Web-{EA13B711-1D4C-2C3C-9796-53C70171AD56}" dt="2020-05-12T14:58:40.715" v="789" actId="14100"/>
          <ac:spMkLst>
            <pc:docMk/>
            <pc:sldMk cId="937256995" sldId="271"/>
            <ac:spMk id="3" creationId="{00000000-0000-0000-0000-000000000000}"/>
          </ac:spMkLst>
        </pc:spChg>
      </pc:sldChg>
      <pc:sldChg chg="modSp">
        <pc:chgData name="Ashley DeWitt" userId="S::adewitt@sffcfoundation.org::1206c160-009f-4d23-8076-031e756c6dba" providerId="AD" clId="Web-{EA13B711-1D4C-2C3C-9796-53C70171AD56}" dt="2020-05-12T14:51:20.197" v="229" actId="20577"/>
        <pc:sldMkLst>
          <pc:docMk/>
          <pc:sldMk cId="2035283524" sldId="272"/>
        </pc:sldMkLst>
        <pc:spChg chg="mod">
          <ac:chgData name="Ashley DeWitt" userId="S::adewitt@sffcfoundation.org::1206c160-009f-4d23-8076-031e756c6dba" providerId="AD" clId="Web-{EA13B711-1D4C-2C3C-9796-53C70171AD56}" dt="2020-05-12T14:51:20.197" v="229" actId="20577"/>
          <ac:spMkLst>
            <pc:docMk/>
            <pc:sldMk cId="2035283524" sldId="272"/>
            <ac:spMk id="3" creationId="{00000000-0000-0000-0000-000000000000}"/>
          </ac:spMkLst>
        </pc:spChg>
      </pc:sldChg>
      <pc:sldChg chg="modSp">
        <pc:chgData name="Ashley DeWitt" userId="S::adewitt@sffcfoundation.org::1206c160-009f-4d23-8076-031e756c6dba" providerId="AD" clId="Web-{EA13B711-1D4C-2C3C-9796-53C70171AD56}" dt="2020-05-12T14:55:17.370" v="474" actId="20577"/>
        <pc:sldMkLst>
          <pc:docMk/>
          <pc:sldMk cId="2265557235" sldId="274"/>
        </pc:sldMkLst>
        <pc:spChg chg="mod">
          <ac:chgData name="Ashley DeWitt" userId="S::adewitt@sffcfoundation.org::1206c160-009f-4d23-8076-031e756c6dba" providerId="AD" clId="Web-{EA13B711-1D4C-2C3C-9796-53C70171AD56}" dt="2020-05-12T14:55:17.370" v="474" actId="20577"/>
          <ac:spMkLst>
            <pc:docMk/>
            <pc:sldMk cId="2265557235" sldId="274"/>
            <ac:spMk id="3" creationId="{00000000-0000-0000-0000-000000000000}"/>
          </ac:spMkLst>
        </pc:spChg>
      </pc:sldChg>
      <pc:sldChg chg="modSp">
        <pc:chgData name="Ashley DeWitt" userId="S::adewitt@sffcfoundation.org::1206c160-009f-4d23-8076-031e756c6dba" providerId="AD" clId="Web-{EA13B711-1D4C-2C3C-9796-53C70171AD56}" dt="2020-05-12T14:37:12.536" v="16" actId="20577"/>
        <pc:sldMkLst>
          <pc:docMk/>
          <pc:sldMk cId="3168007993" sldId="302"/>
        </pc:sldMkLst>
        <pc:spChg chg="mod">
          <ac:chgData name="Ashley DeWitt" userId="S::adewitt@sffcfoundation.org::1206c160-009f-4d23-8076-031e756c6dba" providerId="AD" clId="Web-{EA13B711-1D4C-2C3C-9796-53C70171AD56}" dt="2020-05-12T14:37:12.536" v="16" actId="20577"/>
          <ac:spMkLst>
            <pc:docMk/>
            <pc:sldMk cId="3168007993" sldId="302"/>
            <ac:spMk id="3" creationId="{2B9D2EC9-3C37-44C9-936B-9D169D4A9194}"/>
          </ac:spMkLst>
        </pc:spChg>
      </pc:sldChg>
    </pc:docChg>
  </pc:docChgLst>
  <pc:docChgLst>
    <pc:chgData name="Ashley DeWitt" userId="S::adewitt@sffcfoundation.org::1206c160-009f-4d23-8076-031e756c6dba" providerId="AD" clId="Web-{A25538E9-12AD-CB29-A9B3-D4D4138DAAFA}"/>
    <pc:docChg chg="modSld">
      <pc:chgData name="Ashley DeWitt" userId="S::adewitt@sffcfoundation.org::1206c160-009f-4d23-8076-031e756c6dba" providerId="AD" clId="Web-{A25538E9-12AD-CB29-A9B3-D4D4138DAAFA}" dt="2020-05-12T19:11:35.482" v="232" actId="20577"/>
      <pc:docMkLst>
        <pc:docMk/>
      </pc:docMkLst>
      <pc:sldChg chg="modSp">
        <pc:chgData name="Ashley DeWitt" userId="S::adewitt@sffcfoundation.org::1206c160-009f-4d23-8076-031e756c6dba" providerId="AD" clId="Web-{A25538E9-12AD-CB29-A9B3-D4D4138DAAFA}" dt="2020-05-12T19:11:35.467" v="231" actId="20577"/>
        <pc:sldMkLst>
          <pc:docMk/>
          <pc:sldMk cId="3722023148" sldId="295"/>
        </pc:sldMkLst>
        <pc:spChg chg="mod">
          <ac:chgData name="Ashley DeWitt" userId="S::adewitt@sffcfoundation.org::1206c160-009f-4d23-8076-031e756c6dba" providerId="AD" clId="Web-{A25538E9-12AD-CB29-A9B3-D4D4138DAAFA}" dt="2020-05-12T19:11:35.467" v="231" actId="20577"/>
          <ac:spMkLst>
            <pc:docMk/>
            <pc:sldMk cId="3722023148" sldId="295"/>
            <ac:spMk id="3" creationId="{00000000-0000-0000-0000-000000000000}"/>
          </ac:spMkLst>
        </pc:spChg>
      </pc:sldChg>
    </pc:docChg>
  </pc:docChgLst>
  <pc:docChgLst>
    <pc:chgData name="Ashley Beisiegel" userId="S::adewitt@sffcfoundation.org::1206c160-009f-4d23-8076-031e756c6dba" providerId="AD" clId="Web-{49930CD1-C72E-B8D9-D0AE-88646D790F5D}"/>
    <pc:docChg chg="modSld">
      <pc:chgData name="Ashley Beisiegel" userId="S::adewitt@sffcfoundation.org::1206c160-009f-4d23-8076-031e756c6dba" providerId="AD" clId="Web-{49930CD1-C72E-B8D9-D0AE-88646D790F5D}" dt="2021-04-28T20:59:10.809" v="88" actId="20577"/>
      <pc:docMkLst>
        <pc:docMk/>
      </pc:docMkLst>
      <pc:sldChg chg="modSp">
        <pc:chgData name="Ashley Beisiegel" userId="S::adewitt@sffcfoundation.org::1206c160-009f-4d23-8076-031e756c6dba" providerId="AD" clId="Web-{49930CD1-C72E-B8D9-D0AE-88646D790F5D}" dt="2021-04-28T20:57:30.510" v="64" actId="14100"/>
        <pc:sldMkLst>
          <pc:docMk/>
          <pc:sldMk cId="2265557235" sldId="274"/>
        </pc:sldMkLst>
        <pc:spChg chg="mod">
          <ac:chgData name="Ashley Beisiegel" userId="S::adewitt@sffcfoundation.org::1206c160-009f-4d23-8076-031e756c6dba" providerId="AD" clId="Web-{49930CD1-C72E-B8D9-D0AE-88646D790F5D}" dt="2021-04-28T20:57:30.510" v="64" actId="14100"/>
          <ac:spMkLst>
            <pc:docMk/>
            <pc:sldMk cId="2265557235" sldId="274"/>
            <ac:spMk id="3" creationId="{00000000-0000-0000-0000-000000000000}"/>
          </ac:spMkLst>
        </pc:spChg>
      </pc:sldChg>
      <pc:sldChg chg="modSp">
        <pc:chgData name="Ashley Beisiegel" userId="S::adewitt@sffcfoundation.org::1206c160-009f-4d23-8076-031e756c6dba" providerId="AD" clId="Web-{49930CD1-C72E-B8D9-D0AE-88646D790F5D}" dt="2021-04-28T20:59:10.809" v="88" actId="20577"/>
        <pc:sldMkLst>
          <pc:docMk/>
          <pc:sldMk cId="1793927323" sldId="296"/>
        </pc:sldMkLst>
        <pc:spChg chg="mod">
          <ac:chgData name="Ashley Beisiegel" userId="S::adewitt@sffcfoundation.org::1206c160-009f-4d23-8076-031e756c6dba" providerId="AD" clId="Web-{49930CD1-C72E-B8D9-D0AE-88646D790F5D}" dt="2021-04-28T20:59:10.809" v="88" actId="20577"/>
          <ac:spMkLst>
            <pc:docMk/>
            <pc:sldMk cId="1793927323" sldId="296"/>
            <ac:spMk id="3" creationId="{00000000-0000-0000-0000-000000000000}"/>
          </ac:spMkLst>
        </pc:spChg>
      </pc:sldChg>
      <pc:sldChg chg="modSp">
        <pc:chgData name="Ashley Beisiegel" userId="S::adewitt@sffcfoundation.org::1206c160-009f-4d23-8076-031e756c6dba" providerId="AD" clId="Web-{49930CD1-C72E-B8D9-D0AE-88646D790F5D}" dt="2021-04-28T20:58:27.715" v="82" actId="20577"/>
        <pc:sldMkLst>
          <pc:docMk/>
          <pc:sldMk cId="2522908445" sldId="303"/>
        </pc:sldMkLst>
        <pc:spChg chg="mod">
          <ac:chgData name="Ashley Beisiegel" userId="S::adewitt@sffcfoundation.org::1206c160-009f-4d23-8076-031e756c6dba" providerId="AD" clId="Web-{49930CD1-C72E-B8D9-D0AE-88646D790F5D}" dt="2021-04-28T20:58:27.715" v="82" actId="20577"/>
          <ac:spMkLst>
            <pc:docMk/>
            <pc:sldMk cId="2522908445" sldId="303"/>
            <ac:spMk id="3" creationId="{BA74F84C-7033-4C9D-BDE9-6FC4CE8AFDA0}"/>
          </ac:spMkLst>
        </pc:spChg>
      </pc:sldChg>
    </pc:docChg>
  </pc:docChgLst>
  <pc:docChgLst>
    <pc:chgData name="Ashley DeWitt" userId="S::adewitt@sffcfoundation.org::1206c160-009f-4d23-8076-031e756c6dba" providerId="AD" clId="Web-{020A7D9A-98D6-C9DB-CB81-8A22D5048762}"/>
    <pc:docChg chg="addSld">
      <pc:chgData name="Ashley DeWitt" userId="S::adewitt@sffcfoundation.org::1206c160-009f-4d23-8076-031e756c6dba" providerId="AD" clId="Web-{020A7D9A-98D6-C9DB-CB81-8A22D5048762}" dt="2020-07-14T21:00:03.216" v="0"/>
      <pc:docMkLst>
        <pc:docMk/>
      </pc:docMkLst>
      <pc:sldChg chg="add">
        <pc:chgData name="Ashley DeWitt" userId="S::adewitt@sffcfoundation.org::1206c160-009f-4d23-8076-031e756c6dba" providerId="AD" clId="Web-{020A7D9A-98D6-C9DB-CB81-8A22D5048762}" dt="2020-07-14T21:00:03.216" v="0"/>
        <pc:sldMkLst>
          <pc:docMk/>
          <pc:sldMk cId="2159514594" sldId="305"/>
        </pc:sldMkLst>
      </pc:sldChg>
    </pc:docChg>
  </pc:docChgLst>
  <pc:docChgLst>
    <pc:chgData name="Kelly Jackson" userId="S::kjackson@sffcfoundation.org::0755397c-7597-4155-991c-7892da48e6f8" providerId="AD" clId="Web-{13FAF33C-E3E0-E3FE-5776-3A75D98CB7D2}"/>
    <pc:docChg chg="delSld modSld">
      <pc:chgData name="Kelly Jackson" userId="S::kjackson@sffcfoundation.org::0755397c-7597-4155-991c-7892da48e6f8" providerId="AD" clId="Web-{13FAF33C-E3E0-E3FE-5776-3A75D98CB7D2}" dt="2020-06-22T16:41:29.631" v="3" actId="20577"/>
      <pc:docMkLst>
        <pc:docMk/>
      </pc:docMkLst>
      <pc:sldChg chg="del">
        <pc:chgData name="Kelly Jackson" userId="S::kjackson@sffcfoundation.org::0755397c-7597-4155-991c-7892da48e6f8" providerId="AD" clId="Web-{13FAF33C-E3E0-E3FE-5776-3A75D98CB7D2}" dt="2020-06-22T16:41:23.928" v="0"/>
        <pc:sldMkLst>
          <pc:docMk/>
          <pc:sldMk cId="1626208076" sldId="297"/>
        </pc:sldMkLst>
      </pc:sldChg>
      <pc:sldChg chg="modSp">
        <pc:chgData name="Kelly Jackson" userId="S::kjackson@sffcfoundation.org::0755397c-7597-4155-991c-7892da48e6f8" providerId="AD" clId="Web-{13FAF33C-E3E0-E3FE-5776-3A75D98CB7D2}" dt="2020-06-22T16:41:27.709" v="1" actId="20577"/>
        <pc:sldMkLst>
          <pc:docMk/>
          <pc:sldMk cId="798330086" sldId="299"/>
        </pc:sldMkLst>
        <pc:spChg chg="mod">
          <ac:chgData name="Kelly Jackson" userId="S::kjackson@sffcfoundation.org::0755397c-7597-4155-991c-7892da48e6f8" providerId="AD" clId="Web-{13FAF33C-E3E0-E3FE-5776-3A75D98CB7D2}" dt="2020-06-22T16:41:27.709" v="1" actId="20577"/>
          <ac:spMkLst>
            <pc:docMk/>
            <pc:sldMk cId="798330086" sldId="299"/>
            <ac:spMk id="3" creationId="{86303754-70B3-4783-B5E3-05F7DAB74820}"/>
          </ac:spMkLst>
        </pc:spChg>
      </pc:sldChg>
    </pc:docChg>
  </pc:docChgLst>
  <pc:docChgLst>
    <pc:chgData name="Kelly Jackson" userId="S::kjackson@sffcfoundation.org::0755397c-7597-4155-991c-7892da48e6f8" providerId="AD" clId="Web-{B94BF473-194D-820A-F80B-EDA44A6A00EE}"/>
    <pc:docChg chg="delSld modSld">
      <pc:chgData name="Kelly Jackson" userId="S::kjackson@sffcfoundation.org::0755397c-7597-4155-991c-7892da48e6f8" providerId="AD" clId="Web-{B94BF473-194D-820A-F80B-EDA44A6A00EE}" dt="2020-06-22T16:56:28.056" v="70" actId="20577"/>
      <pc:docMkLst>
        <pc:docMk/>
      </pc:docMkLst>
      <pc:sldChg chg="modSp">
        <pc:chgData name="Kelly Jackson" userId="S::kjackson@sffcfoundation.org::0755397c-7597-4155-991c-7892da48e6f8" providerId="AD" clId="Web-{B94BF473-194D-820A-F80B-EDA44A6A00EE}" dt="2020-06-22T16:47:38.316" v="2" actId="20577"/>
        <pc:sldMkLst>
          <pc:docMk/>
          <pc:sldMk cId="937256995" sldId="271"/>
        </pc:sldMkLst>
        <pc:spChg chg="mod">
          <ac:chgData name="Kelly Jackson" userId="S::kjackson@sffcfoundation.org::0755397c-7597-4155-991c-7892da48e6f8" providerId="AD" clId="Web-{B94BF473-194D-820A-F80B-EDA44A6A00EE}" dt="2020-06-22T16:47:38.316" v="2" actId="20577"/>
          <ac:spMkLst>
            <pc:docMk/>
            <pc:sldMk cId="937256995" sldId="271"/>
            <ac:spMk id="3" creationId="{00000000-0000-0000-0000-000000000000}"/>
          </ac:spMkLst>
        </pc:spChg>
      </pc:sldChg>
      <pc:sldChg chg="modSp">
        <pc:chgData name="Kelly Jackson" userId="S::kjackson@sffcfoundation.org::0755397c-7597-4155-991c-7892da48e6f8" providerId="AD" clId="Web-{B94BF473-194D-820A-F80B-EDA44A6A00EE}" dt="2020-06-22T16:49:37.286" v="27" actId="20577"/>
        <pc:sldMkLst>
          <pc:docMk/>
          <pc:sldMk cId="235494072" sldId="273"/>
        </pc:sldMkLst>
        <pc:spChg chg="mod">
          <ac:chgData name="Kelly Jackson" userId="S::kjackson@sffcfoundation.org::0755397c-7597-4155-991c-7892da48e6f8" providerId="AD" clId="Web-{B94BF473-194D-820A-F80B-EDA44A6A00EE}" dt="2020-06-22T16:49:37.286" v="27" actId="20577"/>
          <ac:spMkLst>
            <pc:docMk/>
            <pc:sldMk cId="235494072" sldId="273"/>
            <ac:spMk id="3" creationId="{00000000-0000-0000-0000-000000000000}"/>
          </ac:spMkLst>
        </pc:spChg>
      </pc:sldChg>
      <pc:sldChg chg="modSp">
        <pc:chgData name="Kelly Jackson" userId="S::kjackson@sffcfoundation.org::0755397c-7597-4155-991c-7892da48e6f8" providerId="AD" clId="Web-{B94BF473-194D-820A-F80B-EDA44A6A00EE}" dt="2020-06-22T16:56:28.056" v="69" actId="20577"/>
        <pc:sldMkLst>
          <pc:docMk/>
          <pc:sldMk cId="3686971170" sldId="300"/>
        </pc:sldMkLst>
        <pc:spChg chg="mod">
          <ac:chgData name="Kelly Jackson" userId="S::kjackson@sffcfoundation.org::0755397c-7597-4155-991c-7892da48e6f8" providerId="AD" clId="Web-{B94BF473-194D-820A-F80B-EDA44A6A00EE}" dt="2020-06-22T16:56:28.056" v="69" actId="20577"/>
          <ac:spMkLst>
            <pc:docMk/>
            <pc:sldMk cId="3686971170" sldId="300"/>
            <ac:spMk id="3" creationId="{9AD1D8E9-1BE9-42E8-9D82-FBD1038B384B}"/>
          </ac:spMkLst>
        </pc:spChg>
      </pc:sldChg>
      <pc:sldChg chg="del">
        <pc:chgData name="Kelly Jackson" userId="S::kjackson@sffcfoundation.org::0755397c-7597-4155-991c-7892da48e6f8" providerId="AD" clId="Web-{B94BF473-194D-820A-F80B-EDA44A6A00EE}" dt="2020-06-22T16:48:05.035" v="4"/>
        <pc:sldMkLst>
          <pc:docMk/>
          <pc:sldMk cId="1488005289" sldId="305"/>
        </pc:sldMkLst>
      </pc:sldChg>
    </pc:docChg>
  </pc:docChgLst>
  <pc:docChgLst>
    <pc:chgData name="Ashley DeWitt" userId="S::adewitt@sffcfoundation.org::1206c160-009f-4d23-8076-031e756c6dba" providerId="AD" clId="Web-{2E70C656-A186-C654-8873-E51FFF1D395D}"/>
    <pc:docChg chg="addSld modSld">
      <pc:chgData name="Ashley DeWitt" userId="S::adewitt@sffcfoundation.org::1206c160-009f-4d23-8076-031e756c6dba" providerId="AD" clId="Web-{2E70C656-A186-C654-8873-E51FFF1D395D}" dt="2020-05-08T18:59:56.294" v="3023" actId="14100"/>
      <pc:docMkLst>
        <pc:docMk/>
      </pc:docMkLst>
      <pc:sldChg chg="modSp new">
        <pc:chgData name="Ashley DeWitt" userId="S::adewitt@sffcfoundation.org::1206c160-009f-4d23-8076-031e756c6dba" providerId="AD" clId="Web-{2E70C656-A186-C654-8873-E51FFF1D395D}" dt="2020-05-08T18:59:56.294" v="3023" actId="14100"/>
        <pc:sldMkLst>
          <pc:docMk/>
          <pc:sldMk cId="3168007993" sldId="302"/>
        </pc:sldMkLst>
        <pc:spChg chg="mod">
          <ac:chgData name="Ashley DeWitt" userId="S::adewitt@sffcfoundation.org::1206c160-009f-4d23-8076-031e756c6dba" providerId="AD" clId="Web-{2E70C656-A186-C654-8873-E51FFF1D395D}" dt="2020-05-08T18:23:45.342" v="56" actId="14100"/>
          <ac:spMkLst>
            <pc:docMk/>
            <pc:sldMk cId="3168007993" sldId="302"/>
            <ac:spMk id="2" creationId="{D0263728-F2BF-4F2C-9CFC-6734CAB0DB85}"/>
          </ac:spMkLst>
        </pc:spChg>
        <pc:spChg chg="mod">
          <ac:chgData name="Ashley DeWitt" userId="S::adewitt@sffcfoundation.org::1206c160-009f-4d23-8076-031e756c6dba" providerId="AD" clId="Web-{2E70C656-A186-C654-8873-E51FFF1D395D}" dt="2020-05-08T18:59:56.294" v="3023" actId="14100"/>
          <ac:spMkLst>
            <pc:docMk/>
            <pc:sldMk cId="3168007993" sldId="302"/>
            <ac:spMk id="3" creationId="{2B9D2EC9-3C37-44C9-936B-9D169D4A9194}"/>
          </ac:spMkLst>
        </pc:spChg>
      </pc:sldChg>
    </pc:docChg>
  </pc:docChgLst>
  <pc:docChgLst>
    <pc:chgData name="Kelly Jackson Daugherty" userId="S::kjackson@sffcfoundation.org::0755397c-7597-4155-991c-7892da48e6f8" providerId="AD" clId="Web-{60C0C09F-C067-0000-C0EB-D92641095AAE}"/>
    <pc:docChg chg="modSld">
      <pc:chgData name="Kelly Jackson Daugherty" userId="S::kjackson@sffcfoundation.org::0755397c-7597-4155-991c-7892da48e6f8" providerId="AD" clId="Web-{60C0C09F-C067-0000-C0EB-D92641095AAE}" dt="2021-04-22T13:53:54.173" v="1" actId="20577"/>
      <pc:docMkLst>
        <pc:docMk/>
      </pc:docMkLst>
      <pc:sldChg chg="modSp">
        <pc:chgData name="Kelly Jackson Daugherty" userId="S::kjackson@sffcfoundation.org::0755397c-7597-4155-991c-7892da48e6f8" providerId="AD" clId="Web-{60C0C09F-C067-0000-C0EB-D92641095AAE}" dt="2021-04-22T13:53:54.173" v="1" actId="20577"/>
        <pc:sldMkLst>
          <pc:docMk/>
          <pc:sldMk cId="4002634157" sldId="268"/>
        </pc:sldMkLst>
        <pc:spChg chg="mod">
          <ac:chgData name="Kelly Jackson Daugherty" userId="S::kjackson@sffcfoundation.org::0755397c-7597-4155-991c-7892da48e6f8" providerId="AD" clId="Web-{60C0C09F-C067-0000-C0EB-D92641095AAE}" dt="2021-04-22T13:53:54.173" v="1" actId="20577"/>
          <ac:spMkLst>
            <pc:docMk/>
            <pc:sldMk cId="4002634157" sldId="268"/>
            <ac:spMk id="3" creationId="{00000000-0000-0000-0000-000000000000}"/>
          </ac:spMkLst>
        </pc:spChg>
      </pc:sldChg>
    </pc:docChg>
  </pc:docChgLst>
  <pc:docChgLst>
    <pc:chgData name="Ashley Beisiegel" userId="S::adewitt@sffcfoundation.org::1206c160-009f-4d23-8076-031e756c6dba" providerId="AD" clId="Web-{ED979A9D-D931-8C01-D8E8-4C34E7A3F09F}"/>
    <pc:docChg chg="modSld">
      <pc:chgData name="Ashley Beisiegel" userId="S::adewitt@sffcfoundation.org::1206c160-009f-4d23-8076-031e756c6dba" providerId="AD" clId="Web-{ED979A9D-D931-8C01-D8E8-4C34E7A3F09F}" dt="2020-12-01T20:46:06.451" v="241" actId="20577"/>
      <pc:docMkLst>
        <pc:docMk/>
      </pc:docMkLst>
      <pc:sldChg chg="addSp delSp modSp">
        <pc:chgData name="Ashley Beisiegel" userId="S::adewitt@sffcfoundation.org::1206c160-009f-4d23-8076-031e756c6dba" providerId="AD" clId="Web-{ED979A9D-D931-8C01-D8E8-4C34E7A3F09F}" dt="2020-12-01T20:38:45.737" v="31" actId="1076"/>
        <pc:sldMkLst>
          <pc:docMk/>
          <pc:sldMk cId="968611417" sldId="256"/>
        </pc:sldMkLst>
        <pc:spChg chg="mod">
          <ac:chgData name="Ashley Beisiegel" userId="S::adewitt@sffcfoundation.org::1206c160-009f-4d23-8076-031e756c6dba" providerId="AD" clId="Web-{ED979A9D-D931-8C01-D8E8-4C34E7A3F09F}" dt="2020-12-01T20:38:40.033" v="29" actId="1076"/>
          <ac:spMkLst>
            <pc:docMk/>
            <pc:sldMk cId="968611417" sldId="256"/>
            <ac:spMk id="2" creationId="{00000000-0000-0000-0000-000000000000}"/>
          </ac:spMkLst>
        </pc:spChg>
        <pc:spChg chg="del">
          <ac:chgData name="Ashley Beisiegel" userId="S::adewitt@sffcfoundation.org::1206c160-009f-4d23-8076-031e756c6dba" providerId="AD" clId="Web-{ED979A9D-D931-8C01-D8E8-4C34E7A3F09F}" dt="2020-12-01T20:31:46.555" v="21"/>
          <ac:spMkLst>
            <pc:docMk/>
            <pc:sldMk cId="968611417" sldId="256"/>
            <ac:spMk id="3" creationId="{00000000-0000-0000-0000-000000000000}"/>
          </ac:spMkLst>
        </pc:spChg>
        <pc:spChg chg="add del mod">
          <ac:chgData name="Ashley Beisiegel" userId="S::adewitt@sffcfoundation.org::1206c160-009f-4d23-8076-031e756c6dba" providerId="AD" clId="Web-{ED979A9D-D931-8C01-D8E8-4C34E7A3F09F}" dt="2020-12-01T20:33:55.276" v="24"/>
          <ac:spMkLst>
            <pc:docMk/>
            <pc:sldMk cId="968611417" sldId="256"/>
            <ac:spMk id="6" creationId="{965239ED-CCB5-4F80-B0CF-97413B260166}"/>
          </ac:spMkLst>
        </pc:spChg>
        <pc:picChg chg="mod">
          <ac:chgData name="Ashley Beisiegel" userId="S::adewitt@sffcfoundation.org::1206c160-009f-4d23-8076-031e756c6dba" providerId="AD" clId="Web-{ED979A9D-D931-8C01-D8E8-4C34E7A3F09F}" dt="2020-12-01T20:38:45.737" v="31" actId="1076"/>
          <ac:picMkLst>
            <pc:docMk/>
            <pc:sldMk cId="968611417" sldId="256"/>
            <ac:picMk id="4" creationId="{8701D067-A13B-49DF-9E84-D442835B0E75}"/>
          </ac:picMkLst>
        </pc:picChg>
      </pc:sldChg>
      <pc:sldChg chg="modSp">
        <pc:chgData name="Ashley Beisiegel" userId="S::adewitt@sffcfoundation.org::1206c160-009f-4d23-8076-031e756c6dba" providerId="AD" clId="Web-{ED979A9D-D931-8C01-D8E8-4C34E7A3F09F}" dt="2020-12-01T20:43:18.478" v="181" actId="20577"/>
        <pc:sldMkLst>
          <pc:docMk/>
          <pc:sldMk cId="4002634157" sldId="268"/>
        </pc:sldMkLst>
        <pc:spChg chg="mod">
          <ac:chgData name="Ashley Beisiegel" userId="S::adewitt@sffcfoundation.org::1206c160-009f-4d23-8076-031e756c6dba" providerId="AD" clId="Web-{ED979A9D-D931-8C01-D8E8-4C34E7A3F09F}" dt="2020-12-01T20:42:22.883" v="123" actId="14100"/>
          <ac:spMkLst>
            <pc:docMk/>
            <pc:sldMk cId="4002634157" sldId="268"/>
            <ac:spMk id="2" creationId="{00000000-0000-0000-0000-000000000000}"/>
          </ac:spMkLst>
        </pc:spChg>
        <pc:spChg chg="mod">
          <ac:chgData name="Ashley Beisiegel" userId="S::adewitt@sffcfoundation.org::1206c160-009f-4d23-8076-031e756c6dba" providerId="AD" clId="Web-{ED979A9D-D931-8C01-D8E8-4C34E7A3F09F}" dt="2020-12-01T20:43:18.478" v="181" actId="20577"/>
          <ac:spMkLst>
            <pc:docMk/>
            <pc:sldMk cId="4002634157" sldId="268"/>
            <ac:spMk id="3" creationId="{00000000-0000-0000-0000-000000000000}"/>
          </ac:spMkLst>
        </pc:spChg>
      </pc:sldChg>
      <pc:sldChg chg="modSp">
        <pc:chgData name="Ashley Beisiegel" userId="S::adewitt@sffcfoundation.org::1206c160-009f-4d23-8076-031e756c6dba" providerId="AD" clId="Web-{ED979A9D-D931-8C01-D8E8-4C34E7A3F09F}" dt="2020-12-01T20:43:36.603" v="196" actId="14100"/>
        <pc:sldMkLst>
          <pc:docMk/>
          <pc:sldMk cId="249688773" sldId="269"/>
        </pc:sldMkLst>
        <pc:spChg chg="mod">
          <ac:chgData name="Ashley Beisiegel" userId="S::adewitt@sffcfoundation.org::1206c160-009f-4d23-8076-031e756c6dba" providerId="AD" clId="Web-{ED979A9D-D931-8C01-D8E8-4C34E7A3F09F}" dt="2020-12-01T20:43:27.900" v="183" actId="14100"/>
          <ac:spMkLst>
            <pc:docMk/>
            <pc:sldMk cId="249688773" sldId="269"/>
            <ac:spMk id="2" creationId="{00000000-0000-0000-0000-000000000000}"/>
          </ac:spMkLst>
        </pc:spChg>
        <pc:spChg chg="mod">
          <ac:chgData name="Ashley Beisiegel" userId="S::adewitt@sffcfoundation.org::1206c160-009f-4d23-8076-031e756c6dba" providerId="AD" clId="Web-{ED979A9D-D931-8C01-D8E8-4C34E7A3F09F}" dt="2020-12-01T20:43:36.603" v="196" actId="14100"/>
          <ac:spMkLst>
            <pc:docMk/>
            <pc:sldMk cId="249688773" sldId="269"/>
            <ac:spMk id="3" creationId="{00000000-0000-0000-0000-000000000000}"/>
          </ac:spMkLst>
        </pc:spChg>
      </pc:sldChg>
      <pc:sldChg chg="modSp">
        <pc:chgData name="Ashley Beisiegel" userId="S::adewitt@sffcfoundation.org::1206c160-009f-4d23-8076-031e756c6dba" providerId="AD" clId="Web-{ED979A9D-D931-8C01-D8E8-4C34E7A3F09F}" dt="2020-12-01T20:26:48.907" v="2" actId="20577"/>
        <pc:sldMkLst>
          <pc:docMk/>
          <pc:sldMk cId="937256995" sldId="271"/>
        </pc:sldMkLst>
        <pc:spChg chg="mod">
          <ac:chgData name="Ashley Beisiegel" userId="S::adewitt@sffcfoundation.org::1206c160-009f-4d23-8076-031e756c6dba" providerId="AD" clId="Web-{ED979A9D-D931-8C01-D8E8-4C34E7A3F09F}" dt="2020-12-01T20:26:48.907" v="2" actId="20577"/>
          <ac:spMkLst>
            <pc:docMk/>
            <pc:sldMk cId="937256995" sldId="271"/>
            <ac:spMk id="3" creationId="{00000000-0000-0000-0000-000000000000}"/>
          </ac:spMkLst>
        </pc:spChg>
      </pc:sldChg>
      <pc:sldChg chg="modSp">
        <pc:chgData name="Ashley Beisiegel" userId="S::adewitt@sffcfoundation.org::1206c160-009f-4d23-8076-031e756c6dba" providerId="AD" clId="Web-{ED979A9D-D931-8C01-D8E8-4C34E7A3F09F}" dt="2020-12-01T20:28:07.299" v="6" actId="20577"/>
        <pc:sldMkLst>
          <pc:docMk/>
          <pc:sldMk cId="2265557235" sldId="274"/>
        </pc:sldMkLst>
        <pc:spChg chg="mod">
          <ac:chgData name="Ashley Beisiegel" userId="S::adewitt@sffcfoundation.org::1206c160-009f-4d23-8076-031e756c6dba" providerId="AD" clId="Web-{ED979A9D-D931-8C01-D8E8-4C34E7A3F09F}" dt="2020-12-01T20:28:07.299" v="6" actId="20577"/>
          <ac:spMkLst>
            <pc:docMk/>
            <pc:sldMk cId="2265557235" sldId="274"/>
            <ac:spMk id="3" creationId="{00000000-0000-0000-0000-000000000000}"/>
          </ac:spMkLst>
        </pc:spChg>
      </pc:sldChg>
      <pc:sldChg chg="modSp">
        <pc:chgData name="Ashley Beisiegel" userId="S::adewitt@sffcfoundation.org::1206c160-009f-4d23-8076-031e756c6dba" providerId="AD" clId="Web-{ED979A9D-D931-8C01-D8E8-4C34E7A3F09F}" dt="2020-12-01T20:45:17.246" v="225" actId="20577"/>
        <pc:sldMkLst>
          <pc:docMk/>
          <pc:sldMk cId="3303583146" sldId="292"/>
        </pc:sldMkLst>
        <pc:spChg chg="mod">
          <ac:chgData name="Ashley Beisiegel" userId="S::adewitt@sffcfoundation.org::1206c160-009f-4d23-8076-031e756c6dba" providerId="AD" clId="Web-{ED979A9D-D931-8C01-D8E8-4C34E7A3F09F}" dt="2020-12-01T20:45:17.246" v="225" actId="20577"/>
          <ac:spMkLst>
            <pc:docMk/>
            <pc:sldMk cId="3303583146" sldId="292"/>
            <ac:spMk id="3" creationId="{00000000-0000-0000-0000-000000000000}"/>
          </ac:spMkLst>
        </pc:spChg>
      </pc:sldChg>
      <pc:sldChg chg="modSp">
        <pc:chgData name="Ashley Beisiegel" userId="S::adewitt@sffcfoundation.org::1206c160-009f-4d23-8076-031e756c6dba" providerId="AD" clId="Web-{ED979A9D-D931-8C01-D8E8-4C34E7A3F09F}" dt="2020-12-01T20:41:53.116" v="121" actId="20577"/>
        <pc:sldMkLst>
          <pc:docMk/>
          <pc:sldMk cId="1095908797" sldId="293"/>
        </pc:sldMkLst>
        <pc:spChg chg="mod">
          <ac:chgData name="Ashley Beisiegel" userId="S::adewitt@sffcfoundation.org::1206c160-009f-4d23-8076-031e756c6dba" providerId="AD" clId="Web-{ED979A9D-D931-8C01-D8E8-4C34E7A3F09F}" dt="2020-12-01T20:41:53.116" v="121" actId="20577"/>
          <ac:spMkLst>
            <pc:docMk/>
            <pc:sldMk cId="1095908797" sldId="293"/>
            <ac:spMk id="3" creationId="{00000000-0000-0000-0000-000000000000}"/>
          </ac:spMkLst>
        </pc:spChg>
      </pc:sldChg>
      <pc:sldChg chg="modSp">
        <pc:chgData name="Ashley Beisiegel" userId="S::adewitt@sffcfoundation.org::1206c160-009f-4d23-8076-031e756c6dba" providerId="AD" clId="Web-{ED979A9D-D931-8C01-D8E8-4C34E7A3F09F}" dt="2020-12-01T20:46:06.451" v="240" actId="20577"/>
        <pc:sldMkLst>
          <pc:docMk/>
          <pc:sldMk cId="1793927323" sldId="296"/>
        </pc:sldMkLst>
        <pc:spChg chg="mod">
          <ac:chgData name="Ashley Beisiegel" userId="S::adewitt@sffcfoundation.org::1206c160-009f-4d23-8076-031e756c6dba" providerId="AD" clId="Web-{ED979A9D-D931-8C01-D8E8-4C34E7A3F09F}" dt="2020-12-01T20:46:06.451" v="240" actId="20577"/>
          <ac:spMkLst>
            <pc:docMk/>
            <pc:sldMk cId="1793927323" sldId="296"/>
            <ac:spMk id="3" creationId="{00000000-0000-0000-0000-000000000000}"/>
          </ac:spMkLst>
        </pc:spChg>
      </pc:sldChg>
      <pc:sldChg chg="modSp">
        <pc:chgData name="Ashley Beisiegel" userId="S::adewitt@sffcfoundation.org::1206c160-009f-4d23-8076-031e756c6dba" providerId="AD" clId="Web-{ED979A9D-D931-8C01-D8E8-4C34E7A3F09F}" dt="2020-12-01T20:40:48.771" v="33" actId="1076"/>
        <pc:sldMkLst>
          <pc:docMk/>
          <pc:sldMk cId="798330086" sldId="299"/>
        </pc:sldMkLst>
        <pc:picChg chg="mod">
          <ac:chgData name="Ashley Beisiegel" userId="S::adewitt@sffcfoundation.org::1206c160-009f-4d23-8076-031e756c6dba" providerId="AD" clId="Web-{ED979A9D-D931-8C01-D8E8-4C34E7A3F09F}" dt="2020-12-01T20:40:48.771" v="33" actId="1076"/>
          <ac:picMkLst>
            <pc:docMk/>
            <pc:sldMk cId="798330086" sldId="299"/>
            <ac:picMk id="4" creationId="{39B926AB-443F-4866-9A16-27B00114E14F}"/>
          </ac:picMkLst>
        </pc:picChg>
      </pc:sldChg>
      <pc:sldChg chg="modSp">
        <pc:chgData name="Ashley Beisiegel" userId="S::adewitt@sffcfoundation.org::1206c160-009f-4d23-8076-031e756c6dba" providerId="AD" clId="Web-{ED979A9D-D931-8C01-D8E8-4C34E7A3F09F}" dt="2020-12-01T20:44:36.136" v="213" actId="20577"/>
        <pc:sldMkLst>
          <pc:docMk/>
          <pc:sldMk cId="3168007993" sldId="302"/>
        </pc:sldMkLst>
        <pc:spChg chg="mod">
          <ac:chgData name="Ashley Beisiegel" userId="S::adewitt@sffcfoundation.org::1206c160-009f-4d23-8076-031e756c6dba" providerId="AD" clId="Web-{ED979A9D-D931-8C01-D8E8-4C34E7A3F09F}" dt="2020-12-01T20:44:36.136" v="213" actId="20577"/>
          <ac:spMkLst>
            <pc:docMk/>
            <pc:sldMk cId="3168007993" sldId="302"/>
            <ac:spMk id="3" creationId="{2B9D2EC9-3C37-44C9-936B-9D169D4A9194}"/>
          </ac:spMkLst>
        </pc:spChg>
      </pc:sldChg>
      <pc:sldChg chg="modSp">
        <pc:chgData name="Ashley Beisiegel" userId="S::adewitt@sffcfoundation.org::1206c160-009f-4d23-8076-031e756c6dba" providerId="AD" clId="Web-{ED979A9D-D931-8C01-D8E8-4C34E7A3F09F}" dt="2020-12-01T20:45:56.935" v="232" actId="20577"/>
        <pc:sldMkLst>
          <pc:docMk/>
          <pc:sldMk cId="2522908445" sldId="303"/>
        </pc:sldMkLst>
        <pc:spChg chg="mod">
          <ac:chgData name="Ashley Beisiegel" userId="S::adewitt@sffcfoundation.org::1206c160-009f-4d23-8076-031e756c6dba" providerId="AD" clId="Web-{ED979A9D-D931-8C01-D8E8-4C34E7A3F09F}" dt="2020-12-01T20:45:23.871" v="227" actId="1076"/>
          <ac:spMkLst>
            <pc:docMk/>
            <pc:sldMk cId="2522908445" sldId="303"/>
            <ac:spMk id="2" creationId="{41549595-EE47-4C9D-BF1B-065E4B9F9202}"/>
          </ac:spMkLst>
        </pc:spChg>
        <pc:spChg chg="mod">
          <ac:chgData name="Ashley Beisiegel" userId="S::adewitt@sffcfoundation.org::1206c160-009f-4d23-8076-031e756c6dba" providerId="AD" clId="Web-{ED979A9D-D931-8C01-D8E8-4C34E7A3F09F}" dt="2020-12-01T20:45:56.935" v="232" actId="20577"/>
          <ac:spMkLst>
            <pc:docMk/>
            <pc:sldMk cId="2522908445" sldId="303"/>
            <ac:spMk id="3" creationId="{BA74F84C-7033-4C9D-BDE9-6FC4CE8AFDA0}"/>
          </ac:spMkLst>
        </pc:spChg>
      </pc:sldChg>
      <pc:sldChg chg="modSp">
        <pc:chgData name="Ashley Beisiegel" userId="S::adewitt@sffcfoundation.org::1206c160-009f-4d23-8076-031e756c6dba" providerId="AD" clId="Web-{ED979A9D-D931-8C01-D8E8-4C34E7A3F09F}" dt="2020-12-01T20:31:01.710" v="18" actId="20577"/>
        <pc:sldMkLst>
          <pc:docMk/>
          <pc:sldMk cId="4084665174" sldId="305"/>
        </pc:sldMkLst>
        <pc:spChg chg="mod">
          <ac:chgData name="Ashley Beisiegel" userId="S::adewitt@sffcfoundation.org::1206c160-009f-4d23-8076-031e756c6dba" providerId="AD" clId="Web-{ED979A9D-D931-8C01-D8E8-4C34E7A3F09F}" dt="2020-12-01T20:30:55.913" v="14" actId="20577"/>
          <ac:spMkLst>
            <pc:docMk/>
            <pc:sldMk cId="4084665174" sldId="305"/>
            <ac:spMk id="2" creationId="{448F78D9-80C7-4312-992B-8070CC64C90D}"/>
          </ac:spMkLst>
        </pc:spChg>
        <pc:spChg chg="mod">
          <ac:chgData name="Ashley Beisiegel" userId="S::adewitt@sffcfoundation.org::1206c160-009f-4d23-8076-031e756c6dba" providerId="AD" clId="Web-{ED979A9D-D931-8C01-D8E8-4C34E7A3F09F}" dt="2020-12-01T20:31:01.710" v="18" actId="20577"/>
          <ac:spMkLst>
            <pc:docMk/>
            <pc:sldMk cId="4084665174" sldId="305"/>
            <ac:spMk id="3" creationId="{AE6A51BE-0275-4851-B413-6B7845FCD063}"/>
          </ac:spMkLst>
        </pc:spChg>
      </pc:sldChg>
    </pc:docChg>
  </pc:docChgLst>
  <pc:docChgLst>
    <pc:chgData name="Jackie Downs" userId="S::jdowns@sffcfoundation.org::750fbc34-7e05-427c-89e6-fc2cdb816eca" providerId="AD" clId="Web-{3E6AA0C6-F4FD-A99D-B2D5-9170E6B22AC1}"/>
    <pc:docChg chg="modSld">
      <pc:chgData name="Jackie Downs" userId="S::jdowns@sffcfoundation.org::750fbc34-7e05-427c-89e6-fc2cdb816eca" providerId="AD" clId="Web-{3E6AA0C6-F4FD-A99D-B2D5-9170E6B22AC1}" dt="2021-05-14T13:20:11.783" v="3" actId="1076"/>
      <pc:docMkLst>
        <pc:docMk/>
      </pc:docMkLst>
      <pc:sldChg chg="addSp modSp">
        <pc:chgData name="Jackie Downs" userId="S::jdowns@sffcfoundation.org::750fbc34-7e05-427c-89e6-fc2cdb816eca" providerId="AD" clId="Web-{3E6AA0C6-F4FD-A99D-B2D5-9170E6B22AC1}" dt="2021-05-14T13:20:11.783" v="3" actId="1076"/>
        <pc:sldMkLst>
          <pc:docMk/>
          <pc:sldMk cId="968611417" sldId="256"/>
        </pc:sldMkLst>
        <pc:spChg chg="add mod">
          <ac:chgData name="Jackie Downs" userId="S::jdowns@sffcfoundation.org::750fbc34-7e05-427c-89e6-fc2cdb816eca" providerId="AD" clId="Web-{3E6AA0C6-F4FD-A99D-B2D5-9170E6B22AC1}" dt="2021-05-14T13:20:11.783" v="3" actId="1076"/>
          <ac:spMkLst>
            <pc:docMk/>
            <pc:sldMk cId="968611417" sldId="256"/>
            <ac:spMk id="3" creationId="{C827635C-4A7A-46AF-A74A-60939BF31F8D}"/>
          </ac:spMkLst>
        </pc:spChg>
      </pc:sldChg>
    </pc:docChg>
  </pc:docChgLst>
  <pc:docChgLst>
    <pc:chgData name="Ashley DeWitt" userId="S::adewitt@sffcfoundation.org::1206c160-009f-4d23-8076-031e756c6dba" providerId="AD" clId="Web-{E7E4656F-A7E1-BB15-633A-5FAE363E9C30}"/>
    <pc:docChg chg="addSld modSld">
      <pc:chgData name="Ashley DeWitt" userId="S::adewitt@sffcfoundation.org::1206c160-009f-4d23-8076-031e756c6dba" providerId="AD" clId="Web-{E7E4656F-A7E1-BB15-633A-5FAE363E9C30}" dt="2020-05-08T18:07:18.063" v="513" actId="20577"/>
      <pc:docMkLst>
        <pc:docMk/>
      </pc:docMkLst>
      <pc:sldChg chg="modSp">
        <pc:chgData name="Ashley DeWitt" userId="S::adewitt@sffcfoundation.org::1206c160-009f-4d23-8076-031e756c6dba" providerId="AD" clId="Web-{E7E4656F-A7E1-BB15-633A-5FAE363E9C30}" dt="2020-05-08T17:43:53.478" v="0" actId="1076"/>
        <pc:sldMkLst>
          <pc:docMk/>
          <pc:sldMk cId="968611417" sldId="256"/>
        </pc:sldMkLst>
        <pc:picChg chg="mod">
          <ac:chgData name="Ashley DeWitt" userId="S::adewitt@sffcfoundation.org::1206c160-009f-4d23-8076-031e756c6dba" providerId="AD" clId="Web-{E7E4656F-A7E1-BB15-633A-5FAE363E9C30}" dt="2020-05-08T17:43:53.478" v="0" actId="1076"/>
          <ac:picMkLst>
            <pc:docMk/>
            <pc:sldMk cId="968611417" sldId="256"/>
            <ac:picMk id="4" creationId="{8701D067-A13B-49DF-9E84-D442835B0E75}"/>
          </ac:picMkLst>
        </pc:picChg>
      </pc:sldChg>
      <pc:sldChg chg="modSp delCm">
        <pc:chgData name="Ashley DeWitt" userId="S::adewitt@sffcfoundation.org::1206c160-009f-4d23-8076-031e756c6dba" providerId="AD" clId="Web-{E7E4656F-A7E1-BB15-633A-5FAE363E9C30}" dt="2020-05-08T17:57:18.627" v="288" actId="20577"/>
        <pc:sldMkLst>
          <pc:docMk/>
          <pc:sldMk cId="36079372" sldId="258"/>
        </pc:sldMkLst>
        <pc:spChg chg="mod">
          <ac:chgData name="Ashley DeWitt" userId="S::adewitt@sffcfoundation.org::1206c160-009f-4d23-8076-031e756c6dba" providerId="AD" clId="Web-{E7E4656F-A7E1-BB15-633A-5FAE363E9C30}" dt="2020-05-08T17:57:18.627" v="288" actId="20577"/>
          <ac:spMkLst>
            <pc:docMk/>
            <pc:sldMk cId="36079372" sldId="258"/>
            <ac:spMk id="3" creationId="{00000000-0000-0000-0000-000000000000}"/>
          </ac:spMkLst>
        </pc:spChg>
      </pc:sldChg>
      <pc:sldChg chg="addSp modSp">
        <pc:chgData name="Ashley DeWitt" userId="S::adewitt@sffcfoundation.org::1206c160-009f-4d23-8076-031e756c6dba" providerId="AD" clId="Web-{E7E4656F-A7E1-BB15-633A-5FAE363E9C30}" dt="2020-05-08T18:04:45.587" v="440" actId="1076"/>
        <pc:sldMkLst>
          <pc:docMk/>
          <pc:sldMk cId="3814729355" sldId="263"/>
        </pc:sldMkLst>
        <pc:spChg chg="mod">
          <ac:chgData name="Ashley DeWitt" userId="S::adewitt@sffcfoundation.org::1206c160-009f-4d23-8076-031e756c6dba" providerId="AD" clId="Web-{E7E4656F-A7E1-BB15-633A-5FAE363E9C30}" dt="2020-05-08T18:04:45.587" v="440" actId="1076"/>
          <ac:spMkLst>
            <pc:docMk/>
            <pc:sldMk cId="3814729355" sldId="263"/>
            <ac:spMk id="2" creationId="{00000000-0000-0000-0000-000000000000}"/>
          </ac:spMkLst>
        </pc:spChg>
        <pc:picChg chg="add">
          <ac:chgData name="Ashley DeWitt" userId="S::adewitt@sffcfoundation.org::1206c160-009f-4d23-8076-031e756c6dba" providerId="AD" clId="Web-{E7E4656F-A7E1-BB15-633A-5FAE363E9C30}" dt="2020-05-08T18:04:32.898" v="437"/>
          <ac:picMkLst>
            <pc:docMk/>
            <pc:sldMk cId="3814729355" sldId="263"/>
            <ac:picMk id="3" creationId="{31658D0D-C7F9-4093-807B-D24617D0D55D}"/>
          </ac:picMkLst>
        </pc:picChg>
      </pc:sldChg>
      <pc:sldChg chg="modSp delCm">
        <pc:chgData name="Ashley DeWitt" userId="S::adewitt@sffcfoundation.org::1206c160-009f-4d23-8076-031e756c6dba" providerId="AD" clId="Web-{E7E4656F-A7E1-BB15-633A-5FAE363E9C30}" dt="2020-05-08T17:55:21.215" v="254" actId="20577"/>
        <pc:sldMkLst>
          <pc:docMk/>
          <pc:sldMk cId="4002634157" sldId="268"/>
        </pc:sldMkLst>
        <pc:spChg chg="mod">
          <ac:chgData name="Ashley DeWitt" userId="S::adewitt@sffcfoundation.org::1206c160-009f-4d23-8076-031e756c6dba" providerId="AD" clId="Web-{E7E4656F-A7E1-BB15-633A-5FAE363E9C30}" dt="2020-05-08T17:55:21.215" v="254" actId="20577"/>
          <ac:spMkLst>
            <pc:docMk/>
            <pc:sldMk cId="4002634157" sldId="268"/>
            <ac:spMk id="2" creationId="{00000000-0000-0000-0000-000000000000}"/>
          </ac:spMkLst>
        </pc:spChg>
        <pc:spChg chg="mod">
          <ac:chgData name="Ashley DeWitt" userId="S::adewitt@sffcfoundation.org::1206c160-009f-4d23-8076-031e756c6dba" providerId="AD" clId="Web-{E7E4656F-A7E1-BB15-633A-5FAE363E9C30}" dt="2020-05-08T17:55:20.824" v="250" actId="20577"/>
          <ac:spMkLst>
            <pc:docMk/>
            <pc:sldMk cId="4002634157" sldId="268"/>
            <ac:spMk id="3" creationId="{00000000-0000-0000-0000-000000000000}"/>
          </ac:spMkLst>
        </pc:spChg>
      </pc:sldChg>
      <pc:sldChg chg="modSp">
        <pc:chgData name="Ashley DeWitt" userId="S::adewitt@sffcfoundation.org::1206c160-009f-4d23-8076-031e756c6dba" providerId="AD" clId="Web-{E7E4656F-A7E1-BB15-633A-5FAE363E9C30}" dt="2020-05-08T17:56:00.217" v="259" actId="20577"/>
        <pc:sldMkLst>
          <pc:docMk/>
          <pc:sldMk cId="249688773" sldId="269"/>
        </pc:sldMkLst>
        <pc:spChg chg="mod">
          <ac:chgData name="Ashley DeWitt" userId="S::adewitt@sffcfoundation.org::1206c160-009f-4d23-8076-031e756c6dba" providerId="AD" clId="Web-{E7E4656F-A7E1-BB15-633A-5FAE363E9C30}" dt="2020-05-08T17:56:00.217" v="259" actId="20577"/>
          <ac:spMkLst>
            <pc:docMk/>
            <pc:sldMk cId="249688773" sldId="269"/>
            <ac:spMk id="3" creationId="{00000000-0000-0000-0000-000000000000}"/>
          </ac:spMkLst>
        </pc:spChg>
      </pc:sldChg>
      <pc:sldChg chg="modSp delCm">
        <pc:chgData name="Ashley DeWitt" userId="S::adewitt@sffcfoundation.org::1206c160-009f-4d23-8076-031e756c6dba" providerId="AD" clId="Web-{E7E4656F-A7E1-BB15-633A-5FAE363E9C30}" dt="2020-05-08T17:59:12.773" v="292" actId="20577"/>
        <pc:sldMkLst>
          <pc:docMk/>
          <pc:sldMk cId="1389888273" sldId="270"/>
        </pc:sldMkLst>
        <pc:spChg chg="mod">
          <ac:chgData name="Ashley DeWitt" userId="S::adewitt@sffcfoundation.org::1206c160-009f-4d23-8076-031e756c6dba" providerId="AD" clId="Web-{E7E4656F-A7E1-BB15-633A-5FAE363E9C30}" dt="2020-05-08T17:59:12.773" v="292" actId="20577"/>
          <ac:spMkLst>
            <pc:docMk/>
            <pc:sldMk cId="1389888273" sldId="270"/>
            <ac:spMk id="3" creationId="{00000000-0000-0000-0000-000000000000}"/>
          </ac:spMkLst>
        </pc:spChg>
      </pc:sldChg>
      <pc:sldChg chg="delCm">
        <pc:chgData name="Ashley DeWitt" userId="S::adewitt@sffcfoundation.org::1206c160-009f-4d23-8076-031e756c6dba" providerId="AD" clId="Web-{E7E4656F-A7E1-BB15-633A-5FAE363E9C30}" dt="2020-05-08T17:57:34.534" v="290"/>
        <pc:sldMkLst>
          <pc:docMk/>
          <pc:sldMk cId="937256995" sldId="271"/>
        </pc:sldMkLst>
      </pc:sldChg>
      <pc:sldChg chg="modSp delCm">
        <pc:chgData name="Ashley DeWitt" userId="S::adewitt@sffcfoundation.org::1206c160-009f-4d23-8076-031e756c6dba" providerId="AD" clId="Web-{E7E4656F-A7E1-BB15-633A-5FAE363E9C30}" dt="2020-05-08T18:01:16.107" v="363" actId="20577"/>
        <pc:sldMkLst>
          <pc:docMk/>
          <pc:sldMk cId="235494072" sldId="273"/>
        </pc:sldMkLst>
        <pc:spChg chg="mod">
          <ac:chgData name="Ashley DeWitt" userId="S::adewitt@sffcfoundation.org::1206c160-009f-4d23-8076-031e756c6dba" providerId="AD" clId="Web-{E7E4656F-A7E1-BB15-633A-5FAE363E9C30}" dt="2020-05-08T18:01:16.107" v="363" actId="20577"/>
          <ac:spMkLst>
            <pc:docMk/>
            <pc:sldMk cId="235494072" sldId="273"/>
            <ac:spMk id="3" creationId="{00000000-0000-0000-0000-000000000000}"/>
          </ac:spMkLst>
        </pc:spChg>
      </pc:sldChg>
      <pc:sldChg chg="modSp delCm">
        <pc:chgData name="Ashley DeWitt" userId="S::adewitt@sffcfoundation.org::1206c160-009f-4d23-8076-031e756c6dba" providerId="AD" clId="Web-{E7E4656F-A7E1-BB15-633A-5FAE363E9C30}" dt="2020-05-08T18:05:47.808" v="472" actId="20577"/>
        <pc:sldMkLst>
          <pc:docMk/>
          <pc:sldMk cId="3303583146" sldId="292"/>
        </pc:sldMkLst>
        <pc:spChg chg="mod">
          <ac:chgData name="Ashley DeWitt" userId="S::adewitt@sffcfoundation.org::1206c160-009f-4d23-8076-031e756c6dba" providerId="AD" clId="Web-{E7E4656F-A7E1-BB15-633A-5FAE363E9C30}" dt="2020-05-08T18:05:47.808" v="472" actId="20577"/>
          <ac:spMkLst>
            <pc:docMk/>
            <pc:sldMk cId="3303583146" sldId="292"/>
            <ac:spMk id="3" creationId="{00000000-0000-0000-0000-000000000000}"/>
          </ac:spMkLst>
        </pc:spChg>
      </pc:sldChg>
      <pc:sldChg chg="modSp">
        <pc:chgData name="Ashley DeWitt" userId="S::adewitt@sffcfoundation.org::1206c160-009f-4d23-8076-031e756c6dba" providerId="AD" clId="Web-{E7E4656F-A7E1-BB15-633A-5FAE363E9C30}" dt="2020-05-08T18:02:03.250" v="371" actId="20577"/>
        <pc:sldMkLst>
          <pc:docMk/>
          <pc:sldMk cId="3722023148" sldId="295"/>
        </pc:sldMkLst>
        <pc:spChg chg="mod">
          <ac:chgData name="Ashley DeWitt" userId="S::adewitt@sffcfoundation.org::1206c160-009f-4d23-8076-031e756c6dba" providerId="AD" clId="Web-{E7E4656F-A7E1-BB15-633A-5FAE363E9C30}" dt="2020-05-08T18:02:03.250" v="371" actId="20577"/>
          <ac:spMkLst>
            <pc:docMk/>
            <pc:sldMk cId="3722023148" sldId="295"/>
            <ac:spMk id="3" creationId="{00000000-0000-0000-0000-000000000000}"/>
          </ac:spMkLst>
        </pc:spChg>
      </pc:sldChg>
      <pc:sldChg chg="modSp">
        <pc:chgData name="Ashley DeWitt" userId="S::adewitt@sffcfoundation.org::1206c160-009f-4d23-8076-031e756c6dba" providerId="AD" clId="Web-{E7E4656F-A7E1-BB15-633A-5FAE363E9C30}" dt="2020-05-08T18:07:18.063" v="512" actId="20577"/>
        <pc:sldMkLst>
          <pc:docMk/>
          <pc:sldMk cId="1793927323" sldId="296"/>
        </pc:sldMkLst>
        <pc:spChg chg="mod">
          <ac:chgData name="Ashley DeWitt" userId="S::adewitt@sffcfoundation.org::1206c160-009f-4d23-8076-031e756c6dba" providerId="AD" clId="Web-{E7E4656F-A7E1-BB15-633A-5FAE363E9C30}" dt="2020-05-08T18:07:18.063" v="512" actId="20577"/>
          <ac:spMkLst>
            <pc:docMk/>
            <pc:sldMk cId="1793927323" sldId="296"/>
            <ac:spMk id="3" creationId="{00000000-0000-0000-0000-000000000000}"/>
          </ac:spMkLst>
        </pc:spChg>
      </pc:sldChg>
      <pc:sldChg chg="modSp delCm">
        <pc:chgData name="Ashley DeWitt" userId="S::adewitt@sffcfoundation.org::1206c160-009f-4d23-8076-031e756c6dba" providerId="AD" clId="Web-{E7E4656F-A7E1-BB15-633A-5FAE363E9C30}" dt="2020-05-08T17:45:59.046" v="34" actId="20577"/>
        <pc:sldMkLst>
          <pc:docMk/>
          <pc:sldMk cId="1626208076" sldId="297"/>
        </pc:sldMkLst>
        <pc:spChg chg="mod">
          <ac:chgData name="Ashley DeWitt" userId="S::adewitt@sffcfoundation.org::1206c160-009f-4d23-8076-031e756c6dba" providerId="AD" clId="Web-{E7E4656F-A7E1-BB15-633A-5FAE363E9C30}" dt="2020-05-08T17:45:50.686" v="14" actId="20577"/>
          <ac:spMkLst>
            <pc:docMk/>
            <pc:sldMk cId="1626208076" sldId="297"/>
            <ac:spMk id="2" creationId="{00000000-0000-0000-0000-000000000000}"/>
          </ac:spMkLst>
        </pc:spChg>
        <pc:spChg chg="mod">
          <ac:chgData name="Ashley DeWitt" userId="S::adewitt@sffcfoundation.org::1206c160-009f-4d23-8076-031e756c6dba" providerId="AD" clId="Web-{E7E4656F-A7E1-BB15-633A-5FAE363E9C30}" dt="2020-05-08T17:45:59.046" v="34" actId="20577"/>
          <ac:spMkLst>
            <pc:docMk/>
            <pc:sldMk cId="1626208076" sldId="297"/>
            <ac:spMk id="6" creationId="{A36DBE0F-02AD-493B-A32D-298C143E8B79}"/>
          </ac:spMkLst>
        </pc:spChg>
      </pc:sldChg>
      <pc:sldChg chg="modSp new">
        <pc:chgData name="Ashley DeWitt" userId="S::adewitt@sffcfoundation.org::1206c160-009f-4d23-8076-031e756c6dba" providerId="AD" clId="Web-{E7E4656F-A7E1-BB15-633A-5FAE363E9C30}" dt="2020-05-08T18:03:04.410" v="418" actId="1076"/>
        <pc:sldMkLst>
          <pc:docMk/>
          <pc:sldMk cId="3686971170" sldId="300"/>
        </pc:sldMkLst>
        <pc:spChg chg="mod">
          <ac:chgData name="Ashley DeWitt" userId="S::adewitt@sffcfoundation.org::1206c160-009f-4d23-8076-031e756c6dba" providerId="AD" clId="Web-{E7E4656F-A7E1-BB15-633A-5FAE363E9C30}" dt="2020-05-08T18:03:01.128" v="417" actId="14100"/>
          <ac:spMkLst>
            <pc:docMk/>
            <pc:sldMk cId="3686971170" sldId="300"/>
            <ac:spMk id="2" creationId="{C9EE3FB0-082A-48A9-A014-EA88BDAEF9DF}"/>
          </ac:spMkLst>
        </pc:spChg>
        <pc:spChg chg="mod">
          <ac:chgData name="Ashley DeWitt" userId="S::adewitt@sffcfoundation.org::1206c160-009f-4d23-8076-031e756c6dba" providerId="AD" clId="Web-{E7E4656F-A7E1-BB15-633A-5FAE363E9C30}" dt="2020-05-08T18:03:04.410" v="418" actId="1076"/>
          <ac:spMkLst>
            <pc:docMk/>
            <pc:sldMk cId="3686971170" sldId="300"/>
            <ac:spMk id="3" creationId="{9AD1D8E9-1BE9-42E8-9D82-FBD1038B384B}"/>
          </ac:spMkLst>
        </pc:spChg>
      </pc:sldChg>
      <pc:sldChg chg="addSp delSp modSp new">
        <pc:chgData name="Ashley DeWitt" userId="S::adewitt@sffcfoundation.org::1206c160-009f-4d23-8076-031e756c6dba" providerId="AD" clId="Web-{E7E4656F-A7E1-BB15-633A-5FAE363E9C30}" dt="2020-05-08T18:04:11.288" v="436"/>
        <pc:sldMkLst>
          <pc:docMk/>
          <pc:sldMk cId="2277474230" sldId="301"/>
        </pc:sldMkLst>
        <pc:spChg chg="mod">
          <ac:chgData name="Ashley DeWitt" userId="S::adewitt@sffcfoundation.org::1206c160-009f-4d23-8076-031e756c6dba" providerId="AD" clId="Web-{E7E4656F-A7E1-BB15-633A-5FAE363E9C30}" dt="2020-05-08T18:03:38.630" v="426" actId="20577"/>
          <ac:spMkLst>
            <pc:docMk/>
            <pc:sldMk cId="2277474230" sldId="301"/>
            <ac:spMk id="2" creationId="{A0166EA6-BC99-4D8D-8ED5-D53A32A1E26C}"/>
          </ac:spMkLst>
        </pc:spChg>
        <pc:spChg chg="del">
          <ac:chgData name="Ashley DeWitt" userId="S::adewitt@sffcfoundation.org::1206c160-009f-4d23-8076-031e756c6dba" providerId="AD" clId="Web-{E7E4656F-A7E1-BB15-633A-5FAE363E9C30}" dt="2020-05-08T18:03:42.630" v="429"/>
          <ac:spMkLst>
            <pc:docMk/>
            <pc:sldMk cId="2277474230" sldId="301"/>
            <ac:spMk id="3" creationId="{E988D6B5-584E-4468-BB78-CC58B79097D9}"/>
          </ac:spMkLst>
        </pc:spChg>
        <pc:graphicFrameChg chg="add mod ord modGraphic">
          <ac:chgData name="Ashley DeWitt" userId="S::adewitt@sffcfoundation.org::1206c160-009f-4d23-8076-031e756c6dba" providerId="AD" clId="Web-{E7E4656F-A7E1-BB15-633A-5FAE363E9C30}" dt="2020-05-08T18:04:11.288" v="436"/>
          <ac:graphicFrameMkLst>
            <pc:docMk/>
            <pc:sldMk cId="2277474230" sldId="301"/>
            <ac:graphicFrameMk id="5" creationId="{E4ED9C36-BB83-4ACA-AD5B-CA9D80F2209C}"/>
          </ac:graphicFrameMkLst>
        </pc:graphicFrameChg>
      </pc:sldChg>
    </pc:docChg>
  </pc:docChgLst>
  <pc:docChgLst>
    <pc:chgData name="Ashley DeWitt" userId="S::adewitt@sffcfoundation.org::1206c160-009f-4d23-8076-031e756c6dba" providerId="AD" clId="Web-{07298D51-F6BD-51C1-50CF-BD9782B3384C}"/>
    <pc:docChg chg="addSld modSld">
      <pc:chgData name="Ashley DeWitt" userId="S::adewitt@sffcfoundation.org::1206c160-009f-4d23-8076-031e756c6dba" providerId="AD" clId="Web-{07298D51-F6BD-51C1-50CF-BD9782B3384C}" dt="2020-05-11T15:47:45.300" v="245" actId="20577"/>
      <pc:docMkLst>
        <pc:docMk/>
      </pc:docMkLst>
      <pc:sldChg chg="modSp">
        <pc:chgData name="Ashley DeWitt" userId="S::adewitt@sffcfoundation.org::1206c160-009f-4d23-8076-031e756c6dba" providerId="AD" clId="Web-{07298D51-F6BD-51C1-50CF-BD9782B3384C}" dt="2020-05-11T15:47:44.800" v="243" actId="20577"/>
        <pc:sldMkLst>
          <pc:docMk/>
          <pc:sldMk cId="1793927323" sldId="296"/>
        </pc:sldMkLst>
        <pc:spChg chg="mod">
          <ac:chgData name="Ashley DeWitt" userId="S::adewitt@sffcfoundation.org::1206c160-009f-4d23-8076-031e756c6dba" providerId="AD" clId="Web-{07298D51-F6BD-51C1-50CF-BD9782B3384C}" dt="2020-05-11T15:47:44.800" v="243" actId="20577"/>
          <ac:spMkLst>
            <pc:docMk/>
            <pc:sldMk cId="1793927323" sldId="296"/>
            <ac:spMk id="3" creationId="{00000000-0000-0000-0000-000000000000}"/>
          </ac:spMkLst>
        </pc:spChg>
      </pc:sldChg>
      <pc:sldChg chg="addSp delSp modSp new">
        <pc:chgData name="Ashley DeWitt" userId="S::adewitt@sffcfoundation.org::1206c160-009f-4d23-8076-031e756c6dba" providerId="AD" clId="Web-{07298D51-F6BD-51C1-50CF-BD9782B3384C}" dt="2020-05-11T15:47:16.831" v="214" actId="1076"/>
        <pc:sldMkLst>
          <pc:docMk/>
          <pc:sldMk cId="2522908445" sldId="303"/>
        </pc:sldMkLst>
        <pc:spChg chg="mod">
          <ac:chgData name="Ashley DeWitt" userId="S::adewitt@sffcfoundation.org::1206c160-009f-4d23-8076-031e756c6dba" providerId="AD" clId="Web-{07298D51-F6BD-51C1-50CF-BD9782B3384C}" dt="2020-05-11T15:38:26.420" v="13" actId="14100"/>
          <ac:spMkLst>
            <pc:docMk/>
            <pc:sldMk cId="2522908445" sldId="303"/>
            <ac:spMk id="2" creationId="{41549595-EE47-4C9D-BF1B-065E4B9F9202}"/>
          </ac:spMkLst>
        </pc:spChg>
        <pc:spChg chg="mod">
          <ac:chgData name="Ashley DeWitt" userId="S::adewitt@sffcfoundation.org::1206c160-009f-4d23-8076-031e756c6dba" providerId="AD" clId="Web-{07298D51-F6BD-51C1-50CF-BD9782B3384C}" dt="2020-05-11T15:45:10.299" v="188" actId="20577"/>
          <ac:spMkLst>
            <pc:docMk/>
            <pc:sldMk cId="2522908445" sldId="303"/>
            <ac:spMk id="3" creationId="{BA74F84C-7033-4C9D-BDE9-6FC4CE8AFDA0}"/>
          </ac:spMkLst>
        </pc:spChg>
        <pc:spChg chg="add del mod">
          <ac:chgData name="Ashley DeWitt" userId="S::adewitt@sffcfoundation.org::1206c160-009f-4d23-8076-031e756c6dba" providerId="AD" clId="Web-{07298D51-F6BD-51C1-50CF-BD9782B3384C}" dt="2020-05-11T15:45:43.815" v="196"/>
          <ac:spMkLst>
            <pc:docMk/>
            <pc:sldMk cId="2522908445" sldId="303"/>
            <ac:spMk id="6" creationId="{0976D9BD-72AC-4A84-9395-E45DD7403944}"/>
          </ac:spMkLst>
        </pc:spChg>
        <pc:spChg chg="add del mod">
          <ac:chgData name="Ashley DeWitt" userId="S::adewitt@sffcfoundation.org::1206c160-009f-4d23-8076-031e756c6dba" providerId="AD" clId="Web-{07298D51-F6BD-51C1-50CF-BD9782B3384C}" dt="2020-05-11T15:46:04.190" v="202"/>
          <ac:spMkLst>
            <pc:docMk/>
            <pc:sldMk cId="2522908445" sldId="303"/>
            <ac:spMk id="10" creationId="{DE2A5BA2-BEC8-4FFA-8EA7-24084D595CDE}"/>
          </ac:spMkLst>
        </pc:spChg>
        <pc:picChg chg="add mod">
          <ac:chgData name="Ashley DeWitt" userId="S::adewitt@sffcfoundation.org::1206c160-009f-4d23-8076-031e756c6dba" providerId="AD" clId="Web-{07298D51-F6BD-51C1-50CF-BD9782B3384C}" dt="2020-05-11T15:47:15.347" v="213" actId="1076"/>
          <ac:picMkLst>
            <pc:docMk/>
            <pc:sldMk cId="2522908445" sldId="303"/>
            <ac:picMk id="4" creationId="{54454ABF-BEE2-4145-A885-72BC6F3D745D}"/>
          </ac:picMkLst>
        </pc:picChg>
        <pc:picChg chg="add mod">
          <ac:chgData name="Ashley DeWitt" userId="S::adewitt@sffcfoundation.org::1206c160-009f-4d23-8076-031e756c6dba" providerId="AD" clId="Web-{07298D51-F6BD-51C1-50CF-BD9782B3384C}" dt="2020-05-11T15:47:16.831" v="214" actId="1076"/>
          <ac:picMkLst>
            <pc:docMk/>
            <pc:sldMk cId="2522908445" sldId="303"/>
            <ac:picMk id="8" creationId="{B6373C5E-4164-438E-949B-8B07DDF04A99}"/>
          </ac:picMkLst>
        </pc:picChg>
      </pc:sldChg>
    </pc:docChg>
  </pc:docChgLst>
  <pc:docChgLst>
    <pc:chgData name="Kelly Jackson Daugherty" userId="S::kjackson@sffcfoundation.org::0755397c-7597-4155-991c-7892da48e6f8" providerId="AD" clId="Web-{B0E92445-CDBE-F265-0B0A-19724AC1FE52}"/>
    <pc:docChg chg="modSld">
      <pc:chgData name="Kelly Jackson Daugherty" userId="S::kjackson@sffcfoundation.org::0755397c-7597-4155-991c-7892da48e6f8" providerId="AD" clId="Web-{B0E92445-CDBE-F265-0B0A-19724AC1FE52}" dt="2021-04-22T14:15:28.757" v="1" actId="20577"/>
      <pc:docMkLst>
        <pc:docMk/>
      </pc:docMkLst>
      <pc:sldChg chg="modSp">
        <pc:chgData name="Kelly Jackson Daugherty" userId="S::kjackson@sffcfoundation.org::0755397c-7597-4155-991c-7892da48e6f8" providerId="AD" clId="Web-{B0E92445-CDBE-F265-0B0A-19724AC1FE52}" dt="2021-04-22T14:15:28.757" v="1" actId="20577"/>
        <pc:sldMkLst>
          <pc:docMk/>
          <pc:sldMk cId="2522908445" sldId="303"/>
        </pc:sldMkLst>
        <pc:spChg chg="mod">
          <ac:chgData name="Kelly Jackson Daugherty" userId="S::kjackson@sffcfoundation.org::0755397c-7597-4155-991c-7892da48e6f8" providerId="AD" clId="Web-{B0E92445-CDBE-F265-0B0A-19724AC1FE52}" dt="2021-04-22T14:15:28.757" v="1" actId="20577"/>
          <ac:spMkLst>
            <pc:docMk/>
            <pc:sldMk cId="2522908445" sldId="303"/>
            <ac:spMk id="3" creationId="{BA74F84C-7033-4C9D-BDE9-6FC4CE8AFDA0}"/>
          </ac:spMkLst>
        </pc:spChg>
      </pc:sldChg>
    </pc:docChg>
  </pc:docChgLst>
  <pc:docChgLst>
    <pc:chgData name="Ashley Beisiegel" userId="S::adewitt@sffcfoundation.org::1206c160-009f-4d23-8076-031e756c6dba" providerId="AD" clId="Web-{C392EFAF-8498-298B-1EA3-8F99AE7CC0D3}"/>
    <pc:docChg chg="modSld">
      <pc:chgData name="Ashley Beisiegel" userId="S::adewitt@sffcfoundation.org::1206c160-009f-4d23-8076-031e756c6dba" providerId="AD" clId="Web-{C392EFAF-8498-298B-1EA3-8F99AE7CC0D3}" dt="2021-06-03T15:05:16.811" v="33" actId="20577"/>
      <pc:docMkLst>
        <pc:docMk/>
      </pc:docMkLst>
      <pc:sldChg chg="modSp">
        <pc:chgData name="Ashley Beisiegel" userId="S::adewitt@sffcfoundation.org::1206c160-009f-4d23-8076-031e756c6dba" providerId="AD" clId="Web-{C392EFAF-8498-298B-1EA3-8F99AE7CC0D3}" dt="2021-06-03T15:05:16.811" v="33" actId="20577"/>
        <pc:sldMkLst>
          <pc:docMk/>
          <pc:sldMk cId="3635218811" sldId="307"/>
        </pc:sldMkLst>
        <pc:spChg chg="mod">
          <ac:chgData name="Ashley Beisiegel" userId="S::adewitt@sffcfoundation.org::1206c160-009f-4d23-8076-031e756c6dba" providerId="AD" clId="Web-{C392EFAF-8498-298B-1EA3-8F99AE7CC0D3}" dt="2021-06-03T15:05:16.811" v="33" actId="20577"/>
          <ac:spMkLst>
            <pc:docMk/>
            <pc:sldMk cId="3635218811" sldId="307"/>
            <ac:spMk id="3" creationId="{DFB74FD9-B39C-4D8E-8C0D-9701869E03A9}"/>
          </ac:spMkLst>
        </pc:spChg>
      </pc:sldChg>
    </pc:docChg>
  </pc:docChgLst>
  <pc:docChgLst>
    <pc:chgData name="Ashley Beisiegel" userId="S::adewitt@sffcfoundation.org::1206c160-009f-4d23-8076-031e756c6dba" providerId="AD" clId="Web-{24E66411-E4E2-A437-9808-1E0890732387}"/>
    <pc:docChg chg="modSld">
      <pc:chgData name="Ashley Beisiegel" userId="S::adewitt@sffcfoundation.org::1206c160-009f-4d23-8076-031e756c6dba" providerId="AD" clId="Web-{24E66411-E4E2-A437-9808-1E0890732387}" dt="2021-06-01T15:11:10.345" v="8"/>
      <pc:docMkLst>
        <pc:docMk/>
      </pc:docMkLst>
      <pc:sldChg chg="delSp modSp modNotes">
        <pc:chgData name="Ashley Beisiegel" userId="S::adewitt@sffcfoundation.org::1206c160-009f-4d23-8076-031e756c6dba" providerId="AD" clId="Web-{24E66411-E4E2-A437-9808-1E0890732387}" dt="2021-06-01T15:11:10.345" v="8"/>
        <pc:sldMkLst>
          <pc:docMk/>
          <pc:sldMk cId="968611417" sldId="256"/>
        </pc:sldMkLst>
        <pc:spChg chg="del mod">
          <ac:chgData name="Ashley Beisiegel" userId="S::adewitt@sffcfoundation.org::1206c160-009f-4d23-8076-031e756c6dba" providerId="AD" clId="Web-{24E66411-E4E2-A437-9808-1E0890732387}" dt="2021-06-01T15:11:01.673" v="1"/>
          <ac:spMkLst>
            <pc:docMk/>
            <pc:sldMk cId="968611417" sldId="256"/>
            <ac:spMk id="3" creationId="{C827635C-4A7A-46AF-A74A-60939BF31F8D}"/>
          </ac:spMkLst>
        </pc:spChg>
      </pc:sldChg>
    </pc:docChg>
  </pc:docChgLst>
  <pc:docChgLst>
    <pc:chgData name="Ashley Beisiegel" userId="1206c160-009f-4d23-8076-031e756c6dba" providerId="ADAL" clId="{721D4145-7DF1-2844-BA2D-73B4726E9592}"/>
    <pc:docChg chg="custSel modSld">
      <pc:chgData name="Ashley Beisiegel" userId="1206c160-009f-4d23-8076-031e756c6dba" providerId="ADAL" clId="{721D4145-7DF1-2844-BA2D-73B4726E9592}" dt="2023-05-12T19:55:55.392" v="146" actId="27636"/>
      <pc:docMkLst>
        <pc:docMk/>
      </pc:docMkLst>
      <pc:sldChg chg="modSp mod">
        <pc:chgData name="Ashley Beisiegel" userId="1206c160-009f-4d23-8076-031e756c6dba" providerId="ADAL" clId="{721D4145-7DF1-2844-BA2D-73B4726E9592}" dt="2023-05-12T19:55:55.392" v="146" actId="27636"/>
        <pc:sldMkLst>
          <pc:docMk/>
          <pc:sldMk cId="2969674621" sldId="311"/>
        </pc:sldMkLst>
        <pc:spChg chg="mod">
          <ac:chgData name="Ashley Beisiegel" userId="1206c160-009f-4d23-8076-031e756c6dba" providerId="ADAL" clId="{721D4145-7DF1-2844-BA2D-73B4726E9592}" dt="2023-05-12T19:55:55.392" v="146" actId="27636"/>
          <ac:spMkLst>
            <pc:docMk/>
            <pc:sldMk cId="2969674621" sldId="311"/>
            <ac:spMk id="3" creationId="{90BECD0D-7286-E883-CD6C-19DA993520DC}"/>
          </ac:spMkLst>
        </pc:spChg>
      </pc:sldChg>
    </pc:docChg>
  </pc:docChgLst>
  <pc:docChgLst>
    <pc:chgData name="Ashley Beisiegel" userId="S::adewitt@sffcfoundation.org::1206c160-009f-4d23-8076-031e756c6dba" providerId="AD" clId="Web-{54495C9D-8DCC-A174-77CC-46EE6C330CDE}"/>
    <pc:docChg chg="modSld">
      <pc:chgData name="Ashley Beisiegel" userId="S::adewitt@sffcfoundation.org::1206c160-009f-4d23-8076-031e756c6dba" providerId="AD" clId="Web-{54495C9D-8DCC-A174-77CC-46EE6C330CDE}" dt="2021-06-03T16:48:28.596" v="95" actId="20577"/>
      <pc:docMkLst>
        <pc:docMk/>
      </pc:docMkLst>
      <pc:sldChg chg="modSp">
        <pc:chgData name="Ashley Beisiegel" userId="S::adewitt@sffcfoundation.org::1206c160-009f-4d23-8076-031e756c6dba" providerId="AD" clId="Web-{54495C9D-8DCC-A174-77CC-46EE6C330CDE}" dt="2021-06-03T16:47:50.157" v="64" actId="20577"/>
        <pc:sldMkLst>
          <pc:docMk/>
          <pc:sldMk cId="2522908445" sldId="303"/>
        </pc:sldMkLst>
        <pc:spChg chg="mod">
          <ac:chgData name="Ashley Beisiegel" userId="S::adewitt@sffcfoundation.org::1206c160-009f-4d23-8076-031e756c6dba" providerId="AD" clId="Web-{54495C9D-8DCC-A174-77CC-46EE6C330CDE}" dt="2021-06-03T16:47:50.157" v="64" actId="20577"/>
          <ac:spMkLst>
            <pc:docMk/>
            <pc:sldMk cId="2522908445" sldId="303"/>
            <ac:spMk id="3" creationId="{BA74F84C-7033-4C9D-BDE9-6FC4CE8AFDA0}"/>
          </ac:spMkLst>
        </pc:spChg>
      </pc:sldChg>
      <pc:sldChg chg="addSp delSp modSp">
        <pc:chgData name="Ashley Beisiegel" userId="S::adewitt@sffcfoundation.org::1206c160-009f-4d23-8076-031e756c6dba" providerId="AD" clId="Web-{54495C9D-8DCC-A174-77CC-46EE6C330CDE}" dt="2021-06-03T16:48:01.908" v="66"/>
        <pc:sldMkLst>
          <pc:docMk/>
          <pc:sldMk cId="3929799937" sldId="304"/>
        </pc:sldMkLst>
        <pc:spChg chg="del">
          <ac:chgData name="Ashley Beisiegel" userId="S::adewitt@sffcfoundation.org::1206c160-009f-4d23-8076-031e756c6dba" providerId="AD" clId="Web-{54495C9D-8DCC-A174-77CC-46EE6C330CDE}" dt="2021-06-03T16:47:58.720" v="65"/>
          <ac:spMkLst>
            <pc:docMk/>
            <pc:sldMk cId="3929799937" sldId="304"/>
            <ac:spMk id="3" creationId="{86194C0F-1F4E-402D-BECD-D1F36A9BB1E4}"/>
          </ac:spMkLst>
        </pc:spChg>
        <pc:spChg chg="add del mod">
          <ac:chgData name="Ashley Beisiegel" userId="S::adewitt@sffcfoundation.org::1206c160-009f-4d23-8076-031e756c6dba" providerId="AD" clId="Web-{54495C9D-8DCC-A174-77CC-46EE6C330CDE}" dt="2021-06-03T16:48:01.908" v="66"/>
          <ac:spMkLst>
            <pc:docMk/>
            <pc:sldMk cId="3929799937" sldId="304"/>
            <ac:spMk id="5" creationId="{06D60E6C-827C-4E3F-A4B4-6B6A23504762}"/>
          </ac:spMkLst>
        </pc:spChg>
      </pc:sldChg>
      <pc:sldChg chg="modSp">
        <pc:chgData name="Ashley Beisiegel" userId="S::adewitt@sffcfoundation.org::1206c160-009f-4d23-8076-031e756c6dba" providerId="AD" clId="Web-{54495C9D-8DCC-A174-77CC-46EE6C330CDE}" dt="2021-06-03T16:48:28.596" v="95" actId="20577"/>
        <pc:sldMkLst>
          <pc:docMk/>
          <pc:sldMk cId="3635218811" sldId="307"/>
        </pc:sldMkLst>
        <pc:spChg chg="mod">
          <ac:chgData name="Ashley Beisiegel" userId="S::adewitt@sffcfoundation.org::1206c160-009f-4d23-8076-031e756c6dba" providerId="AD" clId="Web-{54495C9D-8DCC-A174-77CC-46EE6C330CDE}" dt="2021-06-03T16:48:28.596" v="95" actId="20577"/>
          <ac:spMkLst>
            <pc:docMk/>
            <pc:sldMk cId="3635218811" sldId="307"/>
            <ac:spMk id="3" creationId="{DFB74FD9-B39C-4D8E-8C0D-9701869E03A9}"/>
          </ac:spMkLst>
        </pc:spChg>
      </pc:sldChg>
    </pc:docChg>
  </pc:docChgLst>
  <pc:docChgLst>
    <pc:chgData name="Ashley DeWitt" userId="S::adewitt@sffcfoundation.org::1206c160-009f-4d23-8076-031e756c6dba" providerId="AD" clId="Web-{0B4FE641-10EB-8CD4-46DD-13A7B46050C9}"/>
    <pc:docChg chg="addSld modSld">
      <pc:chgData name="Ashley DeWitt" userId="S::adewitt@sffcfoundation.org::1206c160-009f-4d23-8076-031e756c6dba" providerId="AD" clId="Web-{0B4FE641-10EB-8CD4-46DD-13A7B46050C9}" dt="2020-05-15T16:50:38.852" v="314" actId="20577"/>
      <pc:docMkLst>
        <pc:docMk/>
      </pc:docMkLst>
      <pc:sldChg chg="modSp">
        <pc:chgData name="Ashley DeWitt" userId="S::adewitt@sffcfoundation.org::1206c160-009f-4d23-8076-031e756c6dba" providerId="AD" clId="Web-{0B4FE641-10EB-8CD4-46DD-13A7B46050C9}" dt="2020-05-15T16:36:29.436" v="48" actId="20577"/>
        <pc:sldMkLst>
          <pc:docMk/>
          <pc:sldMk cId="36079372" sldId="258"/>
        </pc:sldMkLst>
        <pc:spChg chg="mod">
          <ac:chgData name="Ashley DeWitt" userId="S::adewitt@sffcfoundation.org::1206c160-009f-4d23-8076-031e756c6dba" providerId="AD" clId="Web-{0B4FE641-10EB-8CD4-46DD-13A7B46050C9}" dt="2020-05-15T16:36:29.436" v="48" actId="20577"/>
          <ac:spMkLst>
            <pc:docMk/>
            <pc:sldMk cId="36079372" sldId="258"/>
            <ac:spMk id="2" creationId="{00000000-0000-0000-0000-000000000000}"/>
          </ac:spMkLst>
        </pc:spChg>
        <pc:spChg chg="mod">
          <ac:chgData name="Ashley DeWitt" userId="S::adewitt@sffcfoundation.org::1206c160-009f-4d23-8076-031e756c6dba" providerId="AD" clId="Web-{0B4FE641-10EB-8CD4-46DD-13A7B46050C9}" dt="2020-05-15T16:36:21.889" v="46" actId="20577"/>
          <ac:spMkLst>
            <pc:docMk/>
            <pc:sldMk cId="36079372" sldId="258"/>
            <ac:spMk id="3" creationId="{00000000-0000-0000-0000-000000000000}"/>
          </ac:spMkLst>
        </pc:spChg>
      </pc:sldChg>
      <pc:sldChg chg="modSp">
        <pc:chgData name="Ashley DeWitt" userId="S::adewitt@sffcfoundation.org::1206c160-009f-4d23-8076-031e756c6dba" providerId="AD" clId="Web-{0B4FE641-10EB-8CD4-46DD-13A7B46050C9}" dt="2020-05-15T16:39:30.813" v="145" actId="20577"/>
        <pc:sldMkLst>
          <pc:docMk/>
          <pc:sldMk cId="1389888273" sldId="270"/>
        </pc:sldMkLst>
        <pc:spChg chg="mod">
          <ac:chgData name="Ashley DeWitt" userId="S::adewitt@sffcfoundation.org::1206c160-009f-4d23-8076-031e756c6dba" providerId="AD" clId="Web-{0B4FE641-10EB-8CD4-46DD-13A7B46050C9}" dt="2020-05-15T16:39:30.813" v="145" actId="20577"/>
          <ac:spMkLst>
            <pc:docMk/>
            <pc:sldMk cId="1389888273" sldId="270"/>
            <ac:spMk id="3" creationId="{00000000-0000-0000-0000-000000000000}"/>
          </ac:spMkLst>
        </pc:spChg>
      </pc:sldChg>
      <pc:sldChg chg="modSp">
        <pc:chgData name="Ashley DeWitt" userId="S::adewitt@sffcfoundation.org::1206c160-009f-4d23-8076-031e756c6dba" providerId="AD" clId="Web-{0B4FE641-10EB-8CD4-46DD-13A7B46050C9}" dt="2020-05-15T16:37:34.718" v="56" actId="14100"/>
        <pc:sldMkLst>
          <pc:docMk/>
          <pc:sldMk cId="937256995" sldId="271"/>
        </pc:sldMkLst>
        <pc:spChg chg="mod">
          <ac:chgData name="Ashley DeWitt" userId="S::adewitt@sffcfoundation.org::1206c160-009f-4d23-8076-031e756c6dba" providerId="AD" clId="Web-{0B4FE641-10EB-8CD4-46DD-13A7B46050C9}" dt="2020-05-15T16:37:34.718" v="56" actId="14100"/>
          <ac:spMkLst>
            <pc:docMk/>
            <pc:sldMk cId="937256995" sldId="271"/>
            <ac:spMk id="3" creationId="{00000000-0000-0000-0000-000000000000}"/>
          </ac:spMkLst>
        </pc:spChg>
      </pc:sldChg>
      <pc:sldChg chg="modSp">
        <pc:chgData name="Ashley DeWitt" userId="S::adewitt@sffcfoundation.org::1206c160-009f-4d23-8076-031e756c6dba" providerId="AD" clId="Web-{0B4FE641-10EB-8CD4-46DD-13A7B46050C9}" dt="2020-05-15T16:41:13.205" v="239" actId="20577"/>
        <pc:sldMkLst>
          <pc:docMk/>
          <pc:sldMk cId="2035283524" sldId="272"/>
        </pc:sldMkLst>
        <pc:spChg chg="mod">
          <ac:chgData name="Ashley DeWitt" userId="S::adewitt@sffcfoundation.org::1206c160-009f-4d23-8076-031e756c6dba" providerId="AD" clId="Web-{0B4FE641-10EB-8CD4-46DD-13A7B46050C9}" dt="2020-05-15T16:41:13.205" v="239" actId="20577"/>
          <ac:spMkLst>
            <pc:docMk/>
            <pc:sldMk cId="2035283524" sldId="272"/>
            <ac:spMk id="3" creationId="{00000000-0000-0000-0000-000000000000}"/>
          </ac:spMkLst>
        </pc:spChg>
      </pc:sldChg>
      <pc:sldChg chg="modSp">
        <pc:chgData name="Ashley DeWitt" userId="S::adewitt@sffcfoundation.org::1206c160-009f-4d23-8076-031e756c6dba" providerId="AD" clId="Web-{0B4FE641-10EB-8CD4-46DD-13A7B46050C9}" dt="2020-05-15T16:41:53.252" v="262" actId="20577"/>
        <pc:sldMkLst>
          <pc:docMk/>
          <pc:sldMk cId="235494072" sldId="273"/>
        </pc:sldMkLst>
        <pc:spChg chg="mod">
          <ac:chgData name="Ashley DeWitt" userId="S::adewitt@sffcfoundation.org::1206c160-009f-4d23-8076-031e756c6dba" providerId="AD" clId="Web-{0B4FE641-10EB-8CD4-46DD-13A7B46050C9}" dt="2020-05-15T16:41:25.393" v="251" actId="20577"/>
          <ac:spMkLst>
            <pc:docMk/>
            <pc:sldMk cId="235494072" sldId="273"/>
            <ac:spMk id="2" creationId="{00000000-0000-0000-0000-000000000000}"/>
          </ac:spMkLst>
        </pc:spChg>
        <pc:spChg chg="mod">
          <ac:chgData name="Ashley DeWitt" userId="S::adewitt@sffcfoundation.org::1206c160-009f-4d23-8076-031e756c6dba" providerId="AD" clId="Web-{0B4FE641-10EB-8CD4-46DD-13A7B46050C9}" dt="2020-05-15T16:41:53.252" v="262" actId="20577"/>
          <ac:spMkLst>
            <pc:docMk/>
            <pc:sldMk cId="235494072" sldId="273"/>
            <ac:spMk id="3" creationId="{00000000-0000-0000-0000-000000000000}"/>
          </ac:spMkLst>
        </pc:spChg>
      </pc:sldChg>
      <pc:sldChg chg="modSp">
        <pc:chgData name="Ashley DeWitt" userId="S::adewitt@sffcfoundation.org::1206c160-009f-4d23-8076-031e756c6dba" providerId="AD" clId="Web-{0B4FE641-10EB-8CD4-46DD-13A7B46050C9}" dt="2020-05-15T16:49:59.086" v="307" actId="20577"/>
        <pc:sldMkLst>
          <pc:docMk/>
          <pc:sldMk cId="3303583146" sldId="292"/>
        </pc:sldMkLst>
        <pc:spChg chg="mod">
          <ac:chgData name="Ashley DeWitt" userId="S::adewitt@sffcfoundation.org::1206c160-009f-4d23-8076-031e756c6dba" providerId="AD" clId="Web-{0B4FE641-10EB-8CD4-46DD-13A7B46050C9}" dt="2020-05-15T16:49:59.086" v="307" actId="20577"/>
          <ac:spMkLst>
            <pc:docMk/>
            <pc:sldMk cId="3303583146" sldId="292"/>
            <ac:spMk id="3" creationId="{00000000-0000-0000-0000-000000000000}"/>
          </ac:spMkLst>
        </pc:spChg>
      </pc:sldChg>
      <pc:sldChg chg="modSp">
        <pc:chgData name="Ashley DeWitt" userId="S::adewitt@sffcfoundation.org::1206c160-009f-4d23-8076-031e756c6dba" providerId="AD" clId="Web-{0B4FE641-10EB-8CD4-46DD-13A7B46050C9}" dt="2020-05-15T16:31:35.574" v="24" actId="20577"/>
        <pc:sldMkLst>
          <pc:docMk/>
          <pc:sldMk cId="1095908797" sldId="293"/>
        </pc:sldMkLst>
        <pc:spChg chg="mod">
          <ac:chgData name="Ashley DeWitt" userId="S::adewitt@sffcfoundation.org::1206c160-009f-4d23-8076-031e756c6dba" providerId="AD" clId="Web-{0B4FE641-10EB-8CD4-46DD-13A7B46050C9}" dt="2020-05-15T16:31:35.574" v="24" actId="20577"/>
          <ac:spMkLst>
            <pc:docMk/>
            <pc:sldMk cId="1095908797" sldId="293"/>
            <ac:spMk id="3" creationId="{00000000-0000-0000-0000-000000000000}"/>
          </ac:spMkLst>
        </pc:spChg>
      </pc:sldChg>
      <pc:sldChg chg="modSp">
        <pc:chgData name="Ashley DeWitt" userId="S::adewitt@sffcfoundation.org::1206c160-009f-4d23-8076-031e756c6dba" providerId="AD" clId="Web-{0B4FE641-10EB-8CD4-46DD-13A7B46050C9}" dt="2020-05-15T16:46:09.068" v="270" actId="20577"/>
        <pc:sldMkLst>
          <pc:docMk/>
          <pc:sldMk cId="3722023148" sldId="295"/>
        </pc:sldMkLst>
        <pc:spChg chg="mod">
          <ac:chgData name="Ashley DeWitt" userId="S::adewitt@sffcfoundation.org::1206c160-009f-4d23-8076-031e756c6dba" providerId="AD" clId="Web-{0B4FE641-10EB-8CD4-46DD-13A7B46050C9}" dt="2020-05-15T16:46:09.068" v="270" actId="20577"/>
          <ac:spMkLst>
            <pc:docMk/>
            <pc:sldMk cId="3722023148" sldId="295"/>
            <ac:spMk id="3" creationId="{00000000-0000-0000-0000-000000000000}"/>
          </ac:spMkLst>
        </pc:spChg>
      </pc:sldChg>
      <pc:sldChg chg="modSp">
        <pc:chgData name="Ashley DeWitt" userId="S::adewitt@sffcfoundation.org::1206c160-009f-4d23-8076-031e756c6dba" providerId="AD" clId="Web-{0B4FE641-10EB-8CD4-46DD-13A7B46050C9}" dt="2020-05-15T16:50:38.852" v="313" actId="20577"/>
        <pc:sldMkLst>
          <pc:docMk/>
          <pc:sldMk cId="1793927323" sldId="296"/>
        </pc:sldMkLst>
        <pc:spChg chg="mod">
          <ac:chgData name="Ashley DeWitt" userId="S::adewitt@sffcfoundation.org::1206c160-009f-4d23-8076-031e756c6dba" providerId="AD" clId="Web-{0B4FE641-10EB-8CD4-46DD-13A7B46050C9}" dt="2020-05-15T16:50:38.852" v="313" actId="20577"/>
          <ac:spMkLst>
            <pc:docMk/>
            <pc:sldMk cId="1793927323" sldId="296"/>
            <ac:spMk id="3" creationId="{00000000-0000-0000-0000-000000000000}"/>
          </ac:spMkLst>
        </pc:spChg>
      </pc:sldChg>
      <pc:sldChg chg="modSp new">
        <pc:chgData name="Ashley DeWitt" userId="S::adewitt@sffcfoundation.org::1206c160-009f-4d23-8076-031e756c6dba" providerId="AD" clId="Web-{0B4FE641-10EB-8CD4-46DD-13A7B46050C9}" dt="2020-05-15T16:49:31.726" v="298" actId="20577"/>
        <pc:sldMkLst>
          <pc:docMk/>
          <pc:sldMk cId="2975786054" sldId="304"/>
        </pc:sldMkLst>
        <pc:spChg chg="mod">
          <ac:chgData name="Ashley DeWitt" userId="S::adewitt@sffcfoundation.org::1206c160-009f-4d23-8076-031e756c6dba" providerId="AD" clId="Web-{0B4FE641-10EB-8CD4-46DD-13A7B46050C9}" dt="2020-05-15T16:49:22.241" v="287" actId="20577"/>
          <ac:spMkLst>
            <pc:docMk/>
            <pc:sldMk cId="2975786054" sldId="304"/>
            <ac:spMk id="2" creationId="{60C3D16E-278E-48CF-AE8E-E370214A0E04}"/>
          </ac:spMkLst>
        </pc:spChg>
        <pc:spChg chg="mod">
          <ac:chgData name="Ashley DeWitt" userId="S::adewitt@sffcfoundation.org::1206c160-009f-4d23-8076-031e756c6dba" providerId="AD" clId="Web-{0B4FE641-10EB-8CD4-46DD-13A7B46050C9}" dt="2020-05-15T16:49:31.726" v="298" actId="20577"/>
          <ac:spMkLst>
            <pc:docMk/>
            <pc:sldMk cId="2975786054" sldId="304"/>
            <ac:spMk id="3" creationId="{9D30E192-F1C1-4EBF-9DCE-7FD99B4F7989}"/>
          </ac:spMkLst>
        </pc:spChg>
      </pc:sldChg>
    </pc:docChg>
  </pc:docChgLst>
  <pc:docChgLst>
    <pc:chgData name="Ashley Beisiegel" userId="S::adewitt@sffcfoundation.org::1206c160-009f-4d23-8076-031e756c6dba" providerId="AD" clId="Web-{DF9CB29F-30F0-0000-76B8-2D3D0D284729}"/>
    <pc:docChg chg="modSld">
      <pc:chgData name="Ashley Beisiegel" userId="S::adewitt@sffcfoundation.org::1206c160-009f-4d23-8076-031e756c6dba" providerId="AD" clId="Web-{DF9CB29F-30F0-0000-76B8-2D3D0D284729}" dt="2021-03-09T15:43:55.040" v="14" actId="20577"/>
      <pc:docMkLst>
        <pc:docMk/>
      </pc:docMkLst>
      <pc:sldChg chg="modSp">
        <pc:chgData name="Ashley Beisiegel" userId="S::adewitt@sffcfoundation.org::1206c160-009f-4d23-8076-031e756c6dba" providerId="AD" clId="Web-{DF9CB29F-30F0-0000-76B8-2D3D0D284729}" dt="2021-03-09T15:43:55.040" v="14" actId="20577"/>
        <pc:sldMkLst>
          <pc:docMk/>
          <pc:sldMk cId="798330086" sldId="299"/>
        </pc:sldMkLst>
        <pc:spChg chg="mod">
          <ac:chgData name="Ashley Beisiegel" userId="S::adewitt@sffcfoundation.org::1206c160-009f-4d23-8076-031e756c6dba" providerId="AD" clId="Web-{DF9CB29F-30F0-0000-76B8-2D3D0D284729}" dt="2021-03-09T15:43:55.040" v="14" actId="20577"/>
          <ac:spMkLst>
            <pc:docMk/>
            <pc:sldMk cId="798330086" sldId="299"/>
            <ac:spMk id="3" creationId="{86303754-70B3-4783-B5E3-05F7DAB74820}"/>
          </ac:spMkLst>
        </pc:spChg>
      </pc:sldChg>
      <pc:sldChg chg="modSp">
        <pc:chgData name="Ashley Beisiegel" userId="S::adewitt@sffcfoundation.org::1206c160-009f-4d23-8076-031e756c6dba" providerId="AD" clId="Web-{DF9CB29F-30F0-0000-76B8-2D3D0D284729}" dt="2021-03-09T15:40:55.462" v="8" actId="20577"/>
        <pc:sldMkLst>
          <pc:docMk/>
          <pc:sldMk cId="2522908445" sldId="303"/>
        </pc:sldMkLst>
        <pc:spChg chg="mod">
          <ac:chgData name="Ashley Beisiegel" userId="S::adewitt@sffcfoundation.org::1206c160-009f-4d23-8076-031e756c6dba" providerId="AD" clId="Web-{DF9CB29F-30F0-0000-76B8-2D3D0D284729}" dt="2021-03-09T15:40:55.462" v="8" actId="20577"/>
          <ac:spMkLst>
            <pc:docMk/>
            <pc:sldMk cId="2522908445" sldId="303"/>
            <ac:spMk id="3" creationId="{BA74F84C-7033-4C9D-BDE9-6FC4CE8AFDA0}"/>
          </ac:spMkLst>
        </pc:spChg>
      </pc:sldChg>
    </pc:docChg>
  </pc:docChgLst>
  <pc:docChgLst>
    <pc:chgData name="Ashley Beisiegel" userId="S::adewitt@sffcfoundation.org::1206c160-009f-4d23-8076-031e756c6dba" providerId="AD" clId="Web-{F7329B20-2C51-4DFE-84E6-1393B2E8C09D}"/>
    <pc:docChg chg="modSld">
      <pc:chgData name="Ashley Beisiegel" userId="S::adewitt@sffcfoundation.org::1206c160-009f-4d23-8076-031e756c6dba" providerId="AD" clId="Web-{F7329B20-2C51-4DFE-84E6-1393B2E8C09D}" dt="2021-06-03T14:04:56.987" v="32" actId="20577"/>
      <pc:docMkLst>
        <pc:docMk/>
      </pc:docMkLst>
      <pc:sldChg chg="modSp">
        <pc:chgData name="Ashley Beisiegel" userId="S::adewitt@sffcfoundation.org::1206c160-009f-4d23-8076-031e756c6dba" providerId="AD" clId="Web-{F7329B20-2C51-4DFE-84E6-1393B2E8C09D}" dt="2021-06-03T14:04:56.987" v="32" actId="20577"/>
        <pc:sldMkLst>
          <pc:docMk/>
          <pc:sldMk cId="2716633695" sldId="305"/>
        </pc:sldMkLst>
        <pc:spChg chg="mod">
          <ac:chgData name="Ashley Beisiegel" userId="S::adewitt@sffcfoundation.org::1206c160-009f-4d23-8076-031e756c6dba" providerId="AD" clId="Web-{F7329B20-2C51-4DFE-84E6-1393B2E8C09D}" dt="2021-06-03T13:54:19.086" v="12" actId="20577"/>
          <ac:spMkLst>
            <pc:docMk/>
            <pc:sldMk cId="2716633695" sldId="305"/>
            <ac:spMk id="2" creationId="{E85641C5-32B5-4850-BE8B-B4B4235316FC}"/>
          </ac:spMkLst>
        </pc:spChg>
        <pc:spChg chg="mod">
          <ac:chgData name="Ashley Beisiegel" userId="S::adewitt@sffcfoundation.org::1206c160-009f-4d23-8076-031e756c6dba" providerId="AD" clId="Web-{F7329B20-2C51-4DFE-84E6-1393B2E8C09D}" dt="2021-06-03T14:04:56.987" v="32" actId="20577"/>
          <ac:spMkLst>
            <pc:docMk/>
            <pc:sldMk cId="2716633695" sldId="305"/>
            <ac:spMk id="3" creationId="{E5664562-ABEA-4AF2-B587-D81954083049}"/>
          </ac:spMkLst>
        </pc:spChg>
      </pc:sldChg>
    </pc:docChg>
  </pc:docChgLst>
  <pc:docChgLst>
    <pc:chgData name="Jackie Downs" userId="S::jdowns@sffcfoundation.org::750fbc34-7e05-427c-89e6-fc2cdb816eca" providerId="AD" clId="Web-{1A218823-8229-0071-1037-F67FF39A6AB8}"/>
    <pc:docChg chg="addSld delSld modSld">
      <pc:chgData name="Jackie Downs" userId="S::jdowns@sffcfoundation.org::750fbc34-7e05-427c-89e6-fc2cdb816eca" providerId="AD" clId="Web-{1A218823-8229-0071-1037-F67FF39A6AB8}" dt="2021-05-13T15:43:26.471" v="146" actId="20577"/>
      <pc:docMkLst>
        <pc:docMk/>
      </pc:docMkLst>
      <pc:sldChg chg="modSp">
        <pc:chgData name="Jackie Downs" userId="S::jdowns@sffcfoundation.org::750fbc34-7e05-427c-89e6-fc2cdb816eca" providerId="AD" clId="Web-{1A218823-8229-0071-1037-F67FF39A6AB8}" dt="2021-05-13T15:37:19.918" v="24" actId="20577"/>
        <pc:sldMkLst>
          <pc:docMk/>
          <pc:sldMk cId="4002634157" sldId="268"/>
        </pc:sldMkLst>
        <pc:spChg chg="mod">
          <ac:chgData name="Jackie Downs" userId="S::jdowns@sffcfoundation.org::750fbc34-7e05-427c-89e6-fc2cdb816eca" providerId="AD" clId="Web-{1A218823-8229-0071-1037-F67FF39A6AB8}" dt="2021-05-13T15:37:19.918" v="24" actId="20577"/>
          <ac:spMkLst>
            <pc:docMk/>
            <pc:sldMk cId="4002634157" sldId="268"/>
            <ac:spMk id="3" creationId="{00000000-0000-0000-0000-000000000000}"/>
          </ac:spMkLst>
        </pc:spChg>
      </pc:sldChg>
      <pc:sldChg chg="modSp">
        <pc:chgData name="Jackie Downs" userId="S::jdowns@sffcfoundation.org::750fbc34-7e05-427c-89e6-fc2cdb816eca" providerId="AD" clId="Web-{1A218823-8229-0071-1037-F67FF39A6AB8}" dt="2021-05-13T15:40:49.509" v="79" actId="20577"/>
        <pc:sldMkLst>
          <pc:docMk/>
          <pc:sldMk cId="2265557235" sldId="274"/>
        </pc:sldMkLst>
        <pc:spChg chg="mod">
          <ac:chgData name="Jackie Downs" userId="S::jdowns@sffcfoundation.org::750fbc34-7e05-427c-89e6-fc2cdb816eca" providerId="AD" clId="Web-{1A218823-8229-0071-1037-F67FF39A6AB8}" dt="2021-05-13T15:40:49.509" v="79" actId="20577"/>
          <ac:spMkLst>
            <pc:docMk/>
            <pc:sldMk cId="2265557235" sldId="274"/>
            <ac:spMk id="3" creationId="{00000000-0000-0000-0000-000000000000}"/>
          </ac:spMkLst>
        </pc:spChg>
      </pc:sldChg>
      <pc:sldChg chg="del">
        <pc:chgData name="Jackie Downs" userId="S::jdowns@sffcfoundation.org::750fbc34-7e05-427c-89e6-fc2cdb816eca" providerId="AD" clId="Web-{1A218823-8229-0071-1037-F67FF39A6AB8}" dt="2021-05-13T15:41:54.278" v="80"/>
        <pc:sldMkLst>
          <pc:docMk/>
          <pc:sldMk cId="1793927323" sldId="296"/>
        </pc:sldMkLst>
      </pc:sldChg>
      <pc:sldChg chg="modSp">
        <pc:chgData name="Jackie Downs" userId="S::jdowns@sffcfoundation.org::750fbc34-7e05-427c-89e6-fc2cdb816eca" providerId="AD" clId="Web-{1A218823-8229-0071-1037-F67FF39A6AB8}" dt="2021-05-13T15:38:34.266" v="25" actId="20577"/>
        <pc:sldMkLst>
          <pc:docMk/>
          <pc:sldMk cId="3168007993" sldId="302"/>
        </pc:sldMkLst>
        <pc:spChg chg="mod">
          <ac:chgData name="Jackie Downs" userId="S::jdowns@sffcfoundation.org::750fbc34-7e05-427c-89e6-fc2cdb816eca" providerId="AD" clId="Web-{1A218823-8229-0071-1037-F67FF39A6AB8}" dt="2021-05-13T15:38:34.266" v="25" actId="20577"/>
          <ac:spMkLst>
            <pc:docMk/>
            <pc:sldMk cId="3168007993" sldId="302"/>
            <ac:spMk id="3" creationId="{2B9D2EC9-3C37-44C9-936B-9D169D4A9194}"/>
          </ac:spMkLst>
        </pc:spChg>
      </pc:sldChg>
      <pc:sldChg chg="modSp new">
        <pc:chgData name="Jackie Downs" userId="S::jdowns@sffcfoundation.org::750fbc34-7e05-427c-89e6-fc2cdb816eca" providerId="AD" clId="Web-{1A218823-8229-0071-1037-F67FF39A6AB8}" dt="2021-05-13T15:43:26.471" v="146" actId="20577"/>
        <pc:sldMkLst>
          <pc:docMk/>
          <pc:sldMk cId="3635218811" sldId="307"/>
        </pc:sldMkLst>
        <pc:spChg chg="mod">
          <ac:chgData name="Jackie Downs" userId="S::jdowns@sffcfoundation.org::750fbc34-7e05-427c-89e6-fc2cdb816eca" providerId="AD" clId="Web-{1A218823-8229-0071-1037-F67FF39A6AB8}" dt="2021-05-13T15:42:48.657" v="92" actId="20577"/>
          <ac:spMkLst>
            <pc:docMk/>
            <pc:sldMk cId="3635218811" sldId="307"/>
            <ac:spMk id="2" creationId="{046E5BB3-E84B-45D9-B9D6-CC97F351863F}"/>
          </ac:spMkLst>
        </pc:spChg>
        <pc:spChg chg="mod">
          <ac:chgData name="Jackie Downs" userId="S::jdowns@sffcfoundation.org::750fbc34-7e05-427c-89e6-fc2cdb816eca" providerId="AD" clId="Web-{1A218823-8229-0071-1037-F67FF39A6AB8}" dt="2021-05-13T15:43:26.471" v="146" actId="20577"/>
          <ac:spMkLst>
            <pc:docMk/>
            <pc:sldMk cId="3635218811" sldId="307"/>
            <ac:spMk id="3" creationId="{DFB74FD9-B39C-4D8E-8C0D-9701869E03A9}"/>
          </ac:spMkLst>
        </pc:spChg>
      </pc:sldChg>
    </pc:docChg>
  </pc:docChgLst>
  <pc:docChgLst>
    <pc:chgData name="Ashley Beisiegel" userId="S::adewitt@sffcfoundation.org::1206c160-009f-4d23-8076-031e756c6dba" providerId="AD" clId="Web-{F2A1F6FC-08F4-10EC-7D34-36B4FB39764E}"/>
    <pc:docChg chg="modSld">
      <pc:chgData name="Ashley Beisiegel" userId="S::adewitt@sffcfoundation.org::1206c160-009f-4d23-8076-031e756c6dba" providerId="AD" clId="Web-{F2A1F6FC-08F4-10EC-7D34-36B4FB39764E}" dt="2021-04-22T13:47:15.348" v="1" actId="20577"/>
      <pc:docMkLst>
        <pc:docMk/>
      </pc:docMkLst>
      <pc:sldChg chg="modSp">
        <pc:chgData name="Ashley Beisiegel" userId="S::adewitt@sffcfoundation.org::1206c160-009f-4d23-8076-031e756c6dba" providerId="AD" clId="Web-{F2A1F6FC-08F4-10EC-7D34-36B4FB39764E}" dt="2021-04-22T13:47:15.348" v="1" actId="20577"/>
        <pc:sldMkLst>
          <pc:docMk/>
          <pc:sldMk cId="798330086" sldId="299"/>
        </pc:sldMkLst>
        <pc:spChg chg="mod">
          <ac:chgData name="Ashley Beisiegel" userId="S::adewitt@sffcfoundation.org::1206c160-009f-4d23-8076-031e756c6dba" providerId="AD" clId="Web-{F2A1F6FC-08F4-10EC-7D34-36B4FB39764E}" dt="2021-04-22T13:47:15.348" v="1" actId="20577"/>
          <ac:spMkLst>
            <pc:docMk/>
            <pc:sldMk cId="798330086" sldId="299"/>
            <ac:spMk id="3" creationId="{86303754-70B3-4783-B5E3-05F7DAB74820}"/>
          </ac:spMkLst>
        </pc:spChg>
      </pc:sldChg>
    </pc:docChg>
  </pc:docChgLst>
  <pc:docChgLst>
    <pc:chgData name="Ashley Beisiegel" userId="S::adewitt@sffcfoundation.org::1206c160-009f-4d23-8076-031e756c6dba" providerId="AD" clId="Web-{4A85894D-A627-1895-EABC-FBFDCFBFFF97}"/>
    <pc:docChg chg="addSld delSld">
      <pc:chgData name="Ashley Beisiegel" userId="S::adewitt@sffcfoundation.org::1206c160-009f-4d23-8076-031e756c6dba" providerId="AD" clId="Web-{4A85894D-A627-1895-EABC-FBFDCFBFFF97}" dt="2021-06-23T18:06:00.357" v="1"/>
      <pc:docMkLst>
        <pc:docMk/>
      </pc:docMkLst>
      <pc:sldChg chg="del">
        <pc:chgData name="Ashley Beisiegel" userId="S::adewitt@sffcfoundation.org::1206c160-009f-4d23-8076-031e756c6dba" providerId="AD" clId="Web-{4A85894D-A627-1895-EABC-FBFDCFBFFF97}" dt="2021-06-23T18:06:00.357" v="1"/>
        <pc:sldMkLst>
          <pc:docMk/>
          <pc:sldMk cId="2522908445" sldId="303"/>
        </pc:sldMkLst>
      </pc:sldChg>
      <pc:sldChg chg="add">
        <pc:chgData name="Ashley Beisiegel" userId="S::adewitt@sffcfoundation.org::1206c160-009f-4d23-8076-031e756c6dba" providerId="AD" clId="Web-{4A85894D-A627-1895-EABC-FBFDCFBFFF97}" dt="2021-06-23T18:05:57.014" v="0"/>
        <pc:sldMkLst>
          <pc:docMk/>
          <pc:sldMk cId="1074069179" sldId="308"/>
        </pc:sldMkLst>
      </pc:sldChg>
    </pc:docChg>
  </pc:docChgLst>
  <pc:docChgLst>
    <pc:chgData name="Kelly Jackson Daugherty" userId="S::kjackson@sffcfoundation.org::0755397c-7597-4155-991c-7892da48e6f8" providerId="AD" clId="Web-{D71A2E96-8080-00A5-019B-16C069E42D0A}"/>
    <pc:docChg chg="modSld">
      <pc:chgData name="Kelly Jackson Daugherty" userId="S::kjackson@sffcfoundation.org::0755397c-7597-4155-991c-7892da48e6f8" providerId="AD" clId="Web-{D71A2E96-8080-00A5-019B-16C069E42D0A}" dt="2021-04-22T14:04:05.485" v="218" actId="20577"/>
      <pc:docMkLst>
        <pc:docMk/>
      </pc:docMkLst>
      <pc:sldChg chg="modSp">
        <pc:chgData name="Kelly Jackson Daugherty" userId="S::kjackson@sffcfoundation.org::0755397c-7597-4155-991c-7892da48e6f8" providerId="AD" clId="Web-{D71A2E96-8080-00A5-019B-16C069E42D0A}" dt="2021-04-22T13:56:35.472" v="1" actId="20577"/>
        <pc:sldMkLst>
          <pc:docMk/>
          <pc:sldMk cId="937256995" sldId="271"/>
        </pc:sldMkLst>
        <pc:spChg chg="mod">
          <ac:chgData name="Kelly Jackson Daugherty" userId="S::kjackson@sffcfoundation.org::0755397c-7597-4155-991c-7892da48e6f8" providerId="AD" clId="Web-{D71A2E96-8080-00A5-019B-16C069E42D0A}" dt="2021-04-22T13:56:35.472" v="1" actId="20577"/>
          <ac:spMkLst>
            <pc:docMk/>
            <pc:sldMk cId="937256995" sldId="271"/>
            <ac:spMk id="3" creationId="{00000000-0000-0000-0000-000000000000}"/>
          </ac:spMkLst>
        </pc:spChg>
      </pc:sldChg>
      <pc:sldChg chg="modSp">
        <pc:chgData name="Kelly Jackson Daugherty" userId="S::kjackson@sffcfoundation.org::0755397c-7597-4155-991c-7892da48e6f8" providerId="AD" clId="Web-{D71A2E96-8080-00A5-019B-16C069E42D0A}" dt="2021-04-22T13:59:26.555" v="77" actId="20577"/>
        <pc:sldMkLst>
          <pc:docMk/>
          <pc:sldMk cId="2265557235" sldId="274"/>
        </pc:sldMkLst>
        <pc:spChg chg="mod">
          <ac:chgData name="Kelly Jackson Daugherty" userId="S::kjackson@sffcfoundation.org::0755397c-7597-4155-991c-7892da48e6f8" providerId="AD" clId="Web-{D71A2E96-8080-00A5-019B-16C069E42D0A}" dt="2021-04-22T13:59:26.555" v="77" actId="20577"/>
          <ac:spMkLst>
            <pc:docMk/>
            <pc:sldMk cId="2265557235" sldId="274"/>
            <ac:spMk id="3" creationId="{00000000-0000-0000-0000-000000000000}"/>
          </ac:spMkLst>
        </pc:spChg>
      </pc:sldChg>
      <pc:sldChg chg="modSp">
        <pc:chgData name="Kelly Jackson Daugherty" userId="S::kjackson@sffcfoundation.org::0755397c-7597-4155-991c-7892da48e6f8" providerId="AD" clId="Web-{D71A2E96-8080-00A5-019B-16C069E42D0A}" dt="2021-04-22T14:04:05.485" v="218" actId="20577"/>
        <pc:sldMkLst>
          <pc:docMk/>
          <pc:sldMk cId="2522908445" sldId="303"/>
        </pc:sldMkLst>
        <pc:spChg chg="mod">
          <ac:chgData name="Kelly Jackson Daugherty" userId="S::kjackson@sffcfoundation.org::0755397c-7597-4155-991c-7892da48e6f8" providerId="AD" clId="Web-{D71A2E96-8080-00A5-019B-16C069E42D0A}" dt="2021-04-22T14:02:33.779" v="93" actId="20577"/>
          <ac:spMkLst>
            <pc:docMk/>
            <pc:sldMk cId="2522908445" sldId="303"/>
            <ac:spMk id="2" creationId="{41549595-EE47-4C9D-BF1B-065E4B9F9202}"/>
          </ac:spMkLst>
        </pc:spChg>
        <pc:spChg chg="mod">
          <ac:chgData name="Kelly Jackson Daugherty" userId="S::kjackson@sffcfoundation.org::0755397c-7597-4155-991c-7892da48e6f8" providerId="AD" clId="Web-{D71A2E96-8080-00A5-019B-16C069E42D0A}" dt="2021-04-22T14:04:05.485" v="218" actId="20577"/>
          <ac:spMkLst>
            <pc:docMk/>
            <pc:sldMk cId="2522908445" sldId="303"/>
            <ac:spMk id="3" creationId="{BA74F84C-7033-4C9D-BDE9-6FC4CE8AFDA0}"/>
          </ac:spMkLst>
        </pc:spChg>
      </pc:sldChg>
    </pc:docChg>
  </pc:docChgLst>
  <pc:docChgLst>
    <pc:chgData name="Ashley DeWitt" userId="S::adewitt@sffcfoundation.org::1206c160-009f-4d23-8076-031e756c6dba" providerId="AD" clId="Web-{D0E432A9-04F0-89F1-3843-BABA6F021004}"/>
    <pc:docChg chg="modSld">
      <pc:chgData name="Ashley DeWitt" userId="S::adewitt@sffcfoundation.org::1206c160-009f-4d23-8076-031e756c6dba" providerId="AD" clId="Web-{D0E432A9-04F0-89F1-3843-BABA6F021004}" dt="2020-06-22T16:55:38.165" v="216" actId="20577"/>
      <pc:docMkLst>
        <pc:docMk/>
      </pc:docMkLst>
      <pc:sldChg chg="modSp">
        <pc:chgData name="Ashley DeWitt" userId="S::adewitt@sffcfoundation.org::1206c160-009f-4d23-8076-031e756c6dba" providerId="AD" clId="Web-{D0E432A9-04F0-89F1-3843-BABA6F021004}" dt="2020-06-22T16:48:44.647" v="30" actId="20577"/>
        <pc:sldMkLst>
          <pc:docMk/>
          <pc:sldMk cId="2035283524" sldId="272"/>
        </pc:sldMkLst>
        <pc:spChg chg="mod">
          <ac:chgData name="Ashley DeWitt" userId="S::adewitt@sffcfoundation.org::1206c160-009f-4d23-8076-031e756c6dba" providerId="AD" clId="Web-{D0E432A9-04F0-89F1-3843-BABA6F021004}" dt="2020-06-22T16:48:44.647" v="30" actId="20577"/>
          <ac:spMkLst>
            <pc:docMk/>
            <pc:sldMk cId="2035283524" sldId="272"/>
            <ac:spMk id="3" creationId="{00000000-0000-0000-0000-000000000000}"/>
          </ac:spMkLst>
        </pc:spChg>
      </pc:sldChg>
      <pc:sldChg chg="modSp">
        <pc:chgData name="Ashley DeWitt" userId="S::adewitt@sffcfoundation.org::1206c160-009f-4d23-8076-031e756c6dba" providerId="AD" clId="Web-{D0E432A9-04F0-89F1-3843-BABA6F021004}" dt="2020-06-22T16:55:38.165" v="215" actId="20577"/>
        <pc:sldMkLst>
          <pc:docMk/>
          <pc:sldMk cId="3168007993" sldId="302"/>
        </pc:sldMkLst>
        <pc:spChg chg="mod">
          <ac:chgData name="Ashley DeWitt" userId="S::adewitt@sffcfoundation.org::1206c160-009f-4d23-8076-031e756c6dba" providerId="AD" clId="Web-{D0E432A9-04F0-89F1-3843-BABA6F021004}" dt="2020-06-22T16:55:38.165" v="215" actId="20577"/>
          <ac:spMkLst>
            <pc:docMk/>
            <pc:sldMk cId="3168007993" sldId="302"/>
            <ac:spMk id="3" creationId="{2B9D2EC9-3C37-44C9-936B-9D169D4A9194}"/>
          </ac:spMkLst>
        </pc:spChg>
      </pc:sldChg>
    </pc:docChg>
  </pc:docChgLst>
  <pc:docChgLst>
    <pc:chgData name="Ashley DeWitt" userId="S::adewitt@sffcfoundation.org::1206c160-009f-4d23-8076-031e756c6dba" providerId="AD" clId="Web-{26CC4F7B-3D78-118E-5215-40CE9318489C}"/>
    <pc:docChg chg="modSld">
      <pc:chgData name="Ashley DeWitt" userId="S::adewitt@sffcfoundation.org::1206c160-009f-4d23-8076-031e756c6dba" providerId="AD" clId="Web-{26CC4F7B-3D78-118E-5215-40CE9318489C}" dt="2020-05-18T14:03:18.808" v="5" actId="20577"/>
      <pc:docMkLst>
        <pc:docMk/>
      </pc:docMkLst>
      <pc:sldChg chg="modSp">
        <pc:chgData name="Ashley DeWitt" userId="S::adewitt@sffcfoundation.org::1206c160-009f-4d23-8076-031e756c6dba" providerId="AD" clId="Web-{26CC4F7B-3D78-118E-5215-40CE9318489C}" dt="2020-05-18T14:03:18.793" v="4" actId="20577"/>
        <pc:sldMkLst>
          <pc:docMk/>
          <pc:sldMk cId="36079372" sldId="258"/>
        </pc:sldMkLst>
        <pc:spChg chg="mod">
          <ac:chgData name="Ashley DeWitt" userId="S::adewitt@sffcfoundation.org::1206c160-009f-4d23-8076-031e756c6dba" providerId="AD" clId="Web-{26CC4F7B-3D78-118E-5215-40CE9318489C}" dt="2020-05-18T14:03:18.793" v="4" actId="20577"/>
          <ac:spMkLst>
            <pc:docMk/>
            <pc:sldMk cId="36079372" sldId="258"/>
            <ac:spMk id="3" creationId="{00000000-0000-0000-0000-000000000000}"/>
          </ac:spMkLst>
        </pc:spChg>
      </pc:sldChg>
    </pc:docChg>
  </pc:docChgLst>
  <pc:docChgLst>
    <pc:chgData name="Ashley DeWitt" userId="S::adewitt@sffcfoundation.org::1206c160-009f-4d23-8076-031e756c6dba" providerId="AD" clId="Web-{740B8B9E-EF35-1BAE-541A-9319143B74CF}"/>
    <pc:docChg chg="addSld modSld">
      <pc:chgData name="Ashley DeWitt" userId="S::adewitt@sffcfoundation.org::1206c160-009f-4d23-8076-031e756c6dba" providerId="AD" clId="Web-{740B8B9E-EF35-1BAE-541A-9319143B74CF}" dt="2020-06-17T22:00:32.859" v="578" actId="1076"/>
      <pc:docMkLst>
        <pc:docMk/>
      </pc:docMkLst>
      <pc:sldChg chg="modSp">
        <pc:chgData name="Ashley DeWitt" userId="S::adewitt@sffcfoundation.org::1206c160-009f-4d23-8076-031e756c6dba" providerId="AD" clId="Web-{740B8B9E-EF35-1BAE-541A-9319143B74CF}" dt="2020-06-17T21:56:02.029" v="310" actId="20577"/>
        <pc:sldMkLst>
          <pc:docMk/>
          <pc:sldMk cId="1389888273" sldId="270"/>
        </pc:sldMkLst>
        <pc:spChg chg="mod">
          <ac:chgData name="Ashley DeWitt" userId="S::adewitt@sffcfoundation.org::1206c160-009f-4d23-8076-031e756c6dba" providerId="AD" clId="Web-{740B8B9E-EF35-1BAE-541A-9319143B74CF}" dt="2020-06-17T21:56:02.029" v="310" actId="20577"/>
          <ac:spMkLst>
            <pc:docMk/>
            <pc:sldMk cId="1389888273" sldId="270"/>
            <ac:spMk id="3" creationId="{00000000-0000-0000-0000-000000000000}"/>
          </ac:spMkLst>
        </pc:spChg>
      </pc:sldChg>
      <pc:sldChg chg="modSp">
        <pc:chgData name="Ashley DeWitt" userId="S::adewitt@sffcfoundation.org::1206c160-009f-4d23-8076-031e756c6dba" providerId="AD" clId="Web-{740B8B9E-EF35-1BAE-541A-9319143B74CF}" dt="2020-06-17T21:54:48.477" v="228" actId="20577"/>
        <pc:sldMkLst>
          <pc:docMk/>
          <pc:sldMk cId="937256995" sldId="271"/>
        </pc:sldMkLst>
        <pc:spChg chg="mod">
          <ac:chgData name="Ashley DeWitt" userId="S::adewitt@sffcfoundation.org::1206c160-009f-4d23-8076-031e756c6dba" providerId="AD" clId="Web-{740B8B9E-EF35-1BAE-541A-9319143B74CF}" dt="2020-06-17T21:54:48.477" v="228" actId="20577"/>
          <ac:spMkLst>
            <pc:docMk/>
            <pc:sldMk cId="937256995" sldId="271"/>
            <ac:spMk id="3" creationId="{00000000-0000-0000-0000-000000000000}"/>
          </ac:spMkLst>
        </pc:spChg>
      </pc:sldChg>
      <pc:sldChg chg="modSp">
        <pc:chgData name="Ashley DeWitt" userId="S::adewitt@sffcfoundation.org::1206c160-009f-4d23-8076-031e756c6dba" providerId="AD" clId="Web-{740B8B9E-EF35-1BAE-541A-9319143B74CF}" dt="2020-06-17T21:59:04.510" v="544" actId="20577"/>
        <pc:sldMkLst>
          <pc:docMk/>
          <pc:sldMk cId="2265557235" sldId="274"/>
        </pc:sldMkLst>
        <pc:spChg chg="mod">
          <ac:chgData name="Ashley DeWitt" userId="S::adewitt@sffcfoundation.org::1206c160-009f-4d23-8076-031e756c6dba" providerId="AD" clId="Web-{740B8B9E-EF35-1BAE-541A-9319143B74CF}" dt="2020-06-17T21:59:04.510" v="544" actId="20577"/>
          <ac:spMkLst>
            <pc:docMk/>
            <pc:sldMk cId="2265557235" sldId="274"/>
            <ac:spMk id="3" creationId="{00000000-0000-0000-0000-000000000000}"/>
          </ac:spMkLst>
        </pc:spChg>
      </pc:sldChg>
      <pc:sldChg chg="modSp">
        <pc:chgData name="Ashley DeWitt" userId="S::adewitt@sffcfoundation.org::1206c160-009f-4d23-8076-031e756c6dba" providerId="AD" clId="Web-{740B8B9E-EF35-1BAE-541A-9319143B74CF}" dt="2020-06-17T21:59:31.215" v="550" actId="20577"/>
        <pc:sldMkLst>
          <pc:docMk/>
          <pc:sldMk cId="3722023148" sldId="295"/>
        </pc:sldMkLst>
        <pc:spChg chg="mod">
          <ac:chgData name="Ashley DeWitt" userId="S::adewitt@sffcfoundation.org::1206c160-009f-4d23-8076-031e756c6dba" providerId="AD" clId="Web-{740B8B9E-EF35-1BAE-541A-9319143B74CF}" dt="2020-06-17T21:59:31.215" v="550" actId="20577"/>
          <ac:spMkLst>
            <pc:docMk/>
            <pc:sldMk cId="3722023148" sldId="295"/>
            <ac:spMk id="3" creationId="{00000000-0000-0000-0000-000000000000}"/>
          </ac:spMkLst>
        </pc:spChg>
      </pc:sldChg>
      <pc:sldChg chg="modSp">
        <pc:chgData name="Ashley DeWitt" userId="S::adewitt@sffcfoundation.org::1206c160-009f-4d23-8076-031e756c6dba" providerId="AD" clId="Web-{740B8B9E-EF35-1BAE-541A-9319143B74CF}" dt="2020-06-17T22:00:32.859" v="578" actId="1076"/>
        <pc:sldMkLst>
          <pc:docMk/>
          <pc:sldMk cId="2975786054" sldId="304"/>
        </pc:sldMkLst>
        <pc:spChg chg="mod">
          <ac:chgData name="Ashley DeWitt" userId="S::adewitt@sffcfoundation.org::1206c160-009f-4d23-8076-031e756c6dba" providerId="AD" clId="Web-{740B8B9E-EF35-1BAE-541A-9319143B74CF}" dt="2020-06-17T22:00:32.859" v="578" actId="1076"/>
          <ac:spMkLst>
            <pc:docMk/>
            <pc:sldMk cId="2975786054" sldId="304"/>
            <ac:spMk id="3" creationId="{9D30E192-F1C1-4EBF-9DCE-7FD99B4F7989}"/>
          </ac:spMkLst>
        </pc:spChg>
      </pc:sldChg>
      <pc:sldChg chg="modSp new">
        <pc:chgData name="Ashley DeWitt" userId="S::adewitt@sffcfoundation.org::1206c160-009f-4d23-8076-031e756c6dba" providerId="AD" clId="Web-{740B8B9E-EF35-1BAE-541A-9319143B74CF}" dt="2020-06-17T21:55:19.292" v="279" actId="20577"/>
        <pc:sldMkLst>
          <pc:docMk/>
          <pc:sldMk cId="1488005289" sldId="305"/>
        </pc:sldMkLst>
        <pc:spChg chg="mod">
          <ac:chgData name="Ashley DeWitt" userId="S::adewitt@sffcfoundation.org::1206c160-009f-4d23-8076-031e756c6dba" providerId="AD" clId="Web-{740B8B9E-EF35-1BAE-541A-9319143B74CF}" dt="2020-06-17T21:55:09.744" v="268" actId="20577"/>
          <ac:spMkLst>
            <pc:docMk/>
            <pc:sldMk cId="1488005289" sldId="305"/>
            <ac:spMk id="2" creationId="{5B2E8BB7-04B5-45FC-9224-6E283B12A084}"/>
          </ac:spMkLst>
        </pc:spChg>
        <pc:spChg chg="mod">
          <ac:chgData name="Ashley DeWitt" userId="S::adewitt@sffcfoundation.org::1206c160-009f-4d23-8076-031e756c6dba" providerId="AD" clId="Web-{740B8B9E-EF35-1BAE-541A-9319143B74CF}" dt="2020-06-17T21:55:19.292" v="279" actId="20577"/>
          <ac:spMkLst>
            <pc:docMk/>
            <pc:sldMk cId="1488005289" sldId="305"/>
            <ac:spMk id="3" creationId="{5B859BDF-C517-4F95-A105-DA00D28312BF}"/>
          </ac:spMkLst>
        </pc:spChg>
      </pc:sldChg>
    </pc:docChg>
  </pc:docChgLst>
  <pc:docChgLst>
    <pc:chgData name="Ashley DeWitt" userId="S::adewitt@sffcfoundation.org::1206c160-009f-4d23-8076-031e756c6dba" providerId="AD" clId="Web-{347CFFB7-EC6E-EC5C-D49A-0A59CB0337AD}"/>
    <pc:docChg chg="addSld delSld modSld">
      <pc:chgData name="Ashley DeWitt" userId="S::adewitt@sffcfoundation.org::1206c160-009f-4d23-8076-031e756c6dba" providerId="AD" clId="Web-{347CFFB7-EC6E-EC5C-D49A-0A59CB0337AD}" dt="2020-07-14T21:52:03.465" v="12" actId="20577"/>
      <pc:docMkLst>
        <pc:docMk/>
      </pc:docMkLst>
      <pc:sldChg chg="del">
        <pc:chgData name="Ashley DeWitt" userId="S::adewitt@sffcfoundation.org::1206c160-009f-4d23-8076-031e756c6dba" providerId="AD" clId="Web-{347CFFB7-EC6E-EC5C-D49A-0A59CB0337AD}" dt="2020-07-14T21:51:41.292" v="0"/>
        <pc:sldMkLst>
          <pc:docMk/>
          <pc:sldMk cId="2159514594" sldId="305"/>
        </pc:sldMkLst>
      </pc:sldChg>
      <pc:sldChg chg="modSp add">
        <pc:chgData name="Ashley DeWitt" userId="S::adewitt@sffcfoundation.org::1206c160-009f-4d23-8076-031e756c6dba" providerId="AD" clId="Web-{347CFFB7-EC6E-EC5C-D49A-0A59CB0337AD}" dt="2020-07-14T21:52:02.262" v="10" actId="20577"/>
        <pc:sldMkLst>
          <pc:docMk/>
          <pc:sldMk cId="4084665174" sldId="305"/>
        </pc:sldMkLst>
        <pc:spChg chg="mod">
          <ac:chgData name="Ashley DeWitt" userId="S::adewitt@sffcfoundation.org::1206c160-009f-4d23-8076-031e756c6dba" providerId="AD" clId="Web-{347CFFB7-EC6E-EC5C-D49A-0A59CB0337AD}" dt="2020-07-14T21:52:02.262" v="10" actId="20577"/>
          <ac:spMkLst>
            <pc:docMk/>
            <pc:sldMk cId="4084665174" sldId="305"/>
            <ac:spMk id="3" creationId="{AE6A51BE-0275-4851-B413-6B7845FCD063}"/>
          </ac:spMkLst>
        </pc:spChg>
      </pc:sldChg>
    </pc:docChg>
  </pc:docChgLst>
  <pc:docChgLst>
    <pc:chgData name="Ashley DeWitt" userId="S::adewitt@sffcfoundation.org::1206c160-009f-4d23-8076-031e756c6dba" providerId="AD" clId="Web-{97C548A1-DA64-4C20-4330-B11390A3F539}"/>
    <pc:docChg chg="modSld">
      <pc:chgData name="Ashley DeWitt" userId="S::adewitt@sffcfoundation.org::1206c160-009f-4d23-8076-031e756c6dba" providerId="AD" clId="Web-{97C548A1-DA64-4C20-4330-B11390A3F539}" dt="2020-06-17T14:05:04.703" v="47" actId="20577"/>
      <pc:docMkLst>
        <pc:docMk/>
      </pc:docMkLst>
      <pc:sldChg chg="modSp">
        <pc:chgData name="Ashley DeWitt" userId="S::adewitt@sffcfoundation.org::1206c160-009f-4d23-8076-031e756c6dba" providerId="AD" clId="Web-{97C548A1-DA64-4C20-4330-B11390A3F539}" dt="2020-06-17T13:57:35.171" v="43" actId="20577"/>
        <pc:sldMkLst>
          <pc:docMk/>
          <pc:sldMk cId="937256995" sldId="271"/>
        </pc:sldMkLst>
        <pc:spChg chg="mod">
          <ac:chgData name="Ashley DeWitt" userId="S::adewitt@sffcfoundation.org::1206c160-009f-4d23-8076-031e756c6dba" providerId="AD" clId="Web-{97C548A1-DA64-4C20-4330-B11390A3F539}" dt="2020-06-17T13:57:35.171" v="43" actId="20577"/>
          <ac:spMkLst>
            <pc:docMk/>
            <pc:sldMk cId="937256995" sldId="271"/>
            <ac:spMk id="3" creationId="{00000000-0000-0000-0000-000000000000}"/>
          </ac:spMkLst>
        </pc:spChg>
      </pc:sldChg>
      <pc:sldChg chg="modSp">
        <pc:chgData name="Ashley DeWitt" userId="S::adewitt@sffcfoundation.org::1206c160-009f-4d23-8076-031e756c6dba" providerId="AD" clId="Web-{97C548A1-DA64-4C20-4330-B11390A3F539}" dt="2020-06-17T14:05:04.703" v="46" actId="20577"/>
        <pc:sldMkLst>
          <pc:docMk/>
          <pc:sldMk cId="2265557235" sldId="274"/>
        </pc:sldMkLst>
        <pc:spChg chg="mod">
          <ac:chgData name="Ashley DeWitt" userId="S::adewitt@sffcfoundation.org::1206c160-009f-4d23-8076-031e756c6dba" providerId="AD" clId="Web-{97C548A1-DA64-4C20-4330-B11390A3F539}" dt="2020-06-17T14:05:04.703" v="46" actId="20577"/>
          <ac:spMkLst>
            <pc:docMk/>
            <pc:sldMk cId="2265557235" sldId="274"/>
            <ac:spMk id="3" creationId="{00000000-0000-0000-0000-000000000000}"/>
          </ac:spMkLst>
        </pc:spChg>
      </pc:sldChg>
    </pc:docChg>
  </pc:docChgLst>
  <pc:docChgLst>
    <pc:chgData name="Ashley Beisiegel" userId="S::adewitt@sffcfoundation.org::1206c160-009f-4d23-8076-031e756c6dba" providerId="AD" clId="Web-{B32BE1FB-CC01-F764-8DDB-82CDA9421B09}"/>
    <pc:docChg chg="addSld">
      <pc:chgData name="Ashley Beisiegel" userId="S::adewitt@sffcfoundation.org::1206c160-009f-4d23-8076-031e756c6dba" providerId="AD" clId="Web-{B32BE1FB-CC01-F764-8DDB-82CDA9421B09}" dt="2021-02-23T17:06:58.204" v="1"/>
      <pc:docMkLst>
        <pc:docMk/>
      </pc:docMkLst>
      <pc:sldChg chg="add">
        <pc:chgData name="Ashley Beisiegel" userId="S::adewitt@sffcfoundation.org::1206c160-009f-4d23-8076-031e756c6dba" providerId="AD" clId="Web-{B32BE1FB-CC01-F764-8DDB-82CDA9421B09}" dt="2021-02-23T17:06:15.532" v="0"/>
        <pc:sldMkLst>
          <pc:docMk/>
          <pc:sldMk cId="2716633695" sldId="305"/>
        </pc:sldMkLst>
      </pc:sldChg>
      <pc:sldChg chg="add">
        <pc:chgData name="Ashley Beisiegel" userId="S::adewitt@sffcfoundation.org::1206c160-009f-4d23-8076-031e756c6dba" providerId="AD" clId="Web-{B32BE1FB-CC01-F764-8DDB-82CDA9421B09}" dt="2021-02-23T17:06:58.204" v="1"/>
        <pc:sldMkLst>
          <pc:docMk/>
          <pc:sldMk cId="2059893603" sldId="306"/>
        </pc:sldMkLst>
      </pc:sldChg>
    </pc:docChg>
  </pc:docChgLst>
  <pc:docChgLst>
    <pc:chgData name="Ashley DeWitt" userId="S::adewitt@sffcfoundation.org::1206c160-009f-4d23-8076-031e756c6dba" providerId="AD" clId="Web-{DE493332-FAA7-EAA3-F17B-752C3330E1E8}"/>
    <pc:docChg chg="delSld modSld">
      <pc:chgData name="Ashley DeWitt" userId="S::adewitt@sffcfoundation.org::1206c160-009f-4d23-8076-031e756c6dba" providerId="AD" clId="Web-{DE493332-FAA7-EAA3-F17B-752C3330E1E8}" dt="2020-06-15T14:53:14.855" v="1077" actId="20577"/>
      <pc:docMkLst>
        <pc:docMk/>
      </pc:docMkLst>
      <pc:sldChg chg="modSp">
        <pc:chgData name="Ashley DeWitt" userId="S::adewitt@sffcfoundation.org::1206c160-009f-4d23-8076-031e756c6dba" providerId="AD" clId="Web-{DE493332-FAA7-EAA3-F17B-752C3330E1E8}" dt="2020-06-15T14:33:58.207" v="13" actId="20577"/>
        <pc:sldMkLst>
          <pc:docMk/>
          <pc:sldMk cId="4002634157" sldId="268"/>
        </pc:sldMkLst>
        <pc:spChg chg="mod">
          <ac:chgData name="Ashley DeWitt" userId="S::adewitt@sffcfoundation.org::1206c160-009f-4d23-8076-031e756c6dba" providerId="AD" clId="Web-{DE493332-FAA7-EAA3-F17B-752C3330E1E8}" dt="2020-06-15T14:33:58.207" v="13" actId="20577"/>
          <ac:spMkLst>
            <pc:docMk/>
            <pc:sldMk cId="4002634157" sldId="268"/>
            <ac:spMk id="3" creationId="{00000000-0000-0000-0000-000000000000}"/>
          </ac:spMkLst>
        </pc:spChg>
      </pc:sldChg>
      <pc:sldChg chg="modSp">
        <pc:chgData name="Ashley DeWitt" userId="S::adewitt@sffcfoundation.org::1206c160-009f-4d23-8076-031e756c6dba" providerId="AD" clId="Web-{DE493332-FAA7-EAA3-F17B-752C3330E1E8}" dt="2020-06-15T14:34:07.207" v="16" actId="1076"/>
        <pc:sldMkLst>
          <pc:docMk/>
          <pc:sldMk cId="249688773" sldId="269"/>
        </pc:sldMkLst>
        <pc:spChg chg="mod">
          <ac:chgData name="Ashley DeWitt" userId="S::adewitt@sffcfoundation.org::1206c160-009f-4d23-8076-031e756c6dba" providerId="AD" clId="Web-{DE493332-FAA7-EAA3-F17B-752C3330E1E8}" dt="2020-06-15T14:34:07.207" v="16" actId="1076"/>
          <ac:spMkLst>
            <pc:docMk/>
            <pc:sldMk cId="249688773" sldId="269"/>
            <ac:spMk id="3" creationId="{00000000-0000-0000-0000-000000000000}"/>
          </ac:spMkLst>
        </pc:spChg>
      </pc:sldChg>
      <pc:sldChg chg="modSp">
        <pc:chgData name="Ashley DeWitt" userId="S::adewitt@sffcfoundation.org::1206c160-009f-4d23-8076-031e756c6dba" providerId="AD" clId="Web-{DE493332-FAA7-EAA3-F17B-752C3330E1E8}" dt="2020-06-15T14:39:39.944" v="350" actId="20577"/>
        <pc:sldMkLst>
          <pc:docMk/>
          <pc:sldMk cId="1389888273" sldId="270"/>
        </pc:sldMkLst>
        <pc:spChg chg="mod">
          <ac:chgData name="Ashley DeWitt" userId="S::adewitt@sffcfoundation.org::1206c160-009f-4d23-8076-031e756c6dba" providerId="AD" clId="Web-{DE493332-FAA7-EAA3-F17B-752C3330E1E8}" dt="2020-06-15T14:39:39.944" v="350" actId="20577"/>
          <ac:spMkLst>
            <pc:docMk/>
            <pc:sldMk cId="1389888273" sldId="270"/>
            <ac:spMk id="3" creationId="{00000000-0000-0000-0000-000000000000}"/>
          </ac:spMkLst>
        </pc:spChg>
      </pc:sldChg>
      <pc:sldChg chg="modSp">
        <pc:chgData name="Ashley DeWitt" userId="S::adewitt@sffcfoundation.org::1206c160-009f-4d23-8076-031e756c6dba" providerId="AD" clId="Web-{DE493332-FAA7-EAA3-F17B-752C3330E1E8}" dt="2020-06-15T14:38:58.506" v="345" actId="20577"/>
        <pc:sldMkLst>
          <pc:docMk/>
          <pc:sldMk cId="937256995" sldId="271"/>
        </pc:sldMkLst>
        <pc:spChg chg="mod">
          <ac:chgData name="Ashley DeWitt" userId="S::adewitt@sffcfoundation.org::1206c160-009f-4d23-8076-031e756c6dba" providerId="AD" clId="Web-{DE493332-FAA7-EAA3-F17B-752C3330E1E8}" dt="2020-06-15T14:34:28.739" v="18" actId="20577"/>
          <ac:spMkLst>
            <pc:docMk/>
            <pc:sldMk cId="937256995" sldId="271"/>
            <ac:spMk id="2" creationId="{00000000-0000-0000-0000-000000000000}"/>
          </ac:spMkLst>
        </pc:spChg>
        <pc:spChg chg="mod">
          <ac:chgData name="Ashley DeWitt" userId="S::adewitt@sffcfoundation.org::1206c160-009f-4d23-8076-031e756c6dba" providerId="AD" clId="Web-{DE493332-FAA7-EAA3-F17B-752C3330E1E8}" dt="2020-06-15T14:38:58.506" v="345" actId="20577"/>
          <ac:spMkLst>
            <pc:docMk/>
            <pc:sldMk cId="937256995" sldId="271"/>
            <ac:spMk id="3" creationId="{00000000-0000-0000-0000-000000000000}"/>
          </ac:spMkLst>
        </pc:spChg>
      </pc:sldChg>
      <pc:sldChg chg="modSp">
        <pc:chgData name="Ashley DeWitt" userId="S::adewitt@sffcfoundation.org::1206c160-009f-4d23-8076-031e756c6dba" providerId="AD" clId="Web-{DE493332-FAA7-EAA3-F17B-752C3330E1E8}" dt="2020-06-15T14:40:43.116" v="434" actId="14100"/>
        <pc:sldMkLst>
          <pc:docMk/>
          <pc:sldMk cId="2035283524" sldId="272"/>
        </pc:sldMkLst>
        <pc:spChg chg="mod">
          <ac:chgData name="Ashley DeWitt" userId="S::adewitt@sffcfoundation.org::1206c160-009f-4d23-8076-031e756c6dba" providerId="AD" clId="Web-{DE493332-FAA7-EAA3-F17B-752C3330E1E8}" dt="2020-06-15T14:40:43.116" v="434" actId="14100"/>
          <ac:spMkLst>
            <pc:docMk/>
            <pc:sldMk cId="2035283524" sldId="272"/>
            <ac:spMk id="3" creationId="{00000000-0000-0000-0000-000000000000}"/>
          </ac:spMkLst>
        </pc:spChg>
      </pc:sldChg>
      <pc:sldChg chg="modSp">
        <pc:chgData name="Ashley DeWitt" userId="S::adewitt@sffcfoundation.org::1206c160-009f-4d23-8076-031e756c6dba" providerId="AD" clId="Web-{DE493332-FAA7-EAA3-F17B-752C3330E1E8}" dt="2020-06-15T14:48:04.744" v="1028" actId="20577"/>
        <pc:sldMkLst>
          <pc:docMk/>
          <pc:sldMk cId="2265557235" sldId="274"/>
        </pc:sldMkLst>
        <pc:spChg chg="mod">
          <ac:chgData name="Ashley DeWitt" userId="S::adewitt@sffcfoundation.org::1206c160-009f-4d23-8076-031e756c6dba" providerId="AD" clId="Web-{DE493332-FAA7-EAA3-F17B-752C3330E1E8}" dt="2020-06-15T14:48:04.744" v="1028" actId="20577"/>
          <ac:spMkLst>
            <pc:docMk/>
            <pc:sldMk cId="2265557235" sldId="274"/>
            <ac:spMk id="3" creationId="{00000000-0000-0000-0000-000000000000}"/>
          </ac:spMkLst>
        </pc:spChg>
      </pc:sldChg>
      <pc:sldChg chg="modSp">
        <pc:chgData name="Ashley DeWitt" userId="S::adewitt@sffcfoundation.org::1206c160-009f-4d23-8076-031e756c6dba" providerId="AD" clId="Web-{DE493332-FAA7-EAA3-F17B-752C3330E1E8}" dt="2020-06-15T14:33:34.676" v="9" actId="20577"/>
        <pc:sldMkLst>
          <pc:docMk/>
          <pc:sldMk cId="1095908797" sldId="293"/>
        </pc:sldMkLst>
        <pc:spChg chg="mod">
          <ac:chgData name="Ashley DeWitt" userId="S::adewitt@sffcfoundation.org::1206c160-009f-4d23-8076-031e756c6dba" providerId="AD" clId="Web-{DE493332-FAA7-EAA3-F17B-752C3330E1E8}" dt="2020-06-15T14:33:34.676" v="9" actId="20577"/>
          <ac:spMkLst>
            <pc:docMk/>
            <pc:sldMk cId="1095908797" sldId="293"/>
            <ac:spMk id="3" creationId="{00000000-0000-0000-0000-000000000000}"/>
          </ac:spMkLst>
        </pc:spChg>
      </pc:sldChg>
      <pc:sldChg chg="modSp">
        <pc:chgData name="Ashley DeWitt" userId="S::adewitt@sffcfoundation.org::1206c160-009f-4d23-8076-031e756c6dba" providerId="AD" clId="Web-{DE493332-FAA7-EAA3-F17B-752C3330E1E8}" dt="2020-06-15T14:50:25.479" v="1058" actId="20577"/>
        <pc:sldMkLst>
          <pc:docMk/>
          <pc:sldMk cId="3722023148" sldId="295"/>
        </pc:sldMkLst>
        <pc:spChg chg="mod">
          <ac:chgData name="Ashley DeWitt" userId="S::adewitt@sffcfoundation.org::1206c160-009f-4d23-8076-031e756c6dba" providerId="AD" clId="Web-{DE493332-FAA7-EAA3-F17B-752C3330E1E8}" dt="2020-06-15T14:50:25.479" v="1058" actId="20577"/>
          <ac:spMkLst>
            <pc:docMk/>
            <pc:sldMk cId="3722023148" sldId="295"/>
            <ac:spMk id="3" creationId="{00000000-0000-0000-0000-000000000000}"/>
          </ac:spMkLst>
        </pc:spChg>
      </pc:sldChg>
      <pc:sldChg chg="modSp">
        <pc:chgData name="Ashley DeWitt" userId="S::adewitt@sffcfoundation.org::1206c160-009f-4d23-8076-031e756c6dba" providerId="AD" clId="Web-{DE493332-FAA7-EAA3-F17B-752C3330E1E8}" dt="2020-06-15T14:53:13.918" v="1075" actId="20577"/>
        <pc:sldMkLst>
          <pc:docMk/>
          <pc:sldMk cId="1793927323" sldId="296"/>
        </pc:sldMkLst>
        <pc:spChg chg="mod">
          <ac:chgData name="Ashley DeWitt" userId="S::adewitt@sffcfoundation.org::1206c160-009f-4d23-8076-031e756c6dba" providerId="AD" clId="Web-{DE493332-FAA7-EAA3-F17B-752C3330E1E8}" dt="2020-06-15T14:53:13.918" v="1075" actId="20577"/>
          <ac:spMkLst>
            <pc:docMk/>
            <pc:sldMk cId="1793927323" sldId="296"/>
            <ac:spMk id="3" creationId="{00000000-0000-0000-0000-000000000000}"/>
          </ac:spMkLst>
        </pc:spChg>
      </pc:sldChg>
      <pc:sldChg chg="del">
        <pc:chgData name="Ashley DeWitt" userId="S::adewitt@sffcfoundation.org::1206c160-009f-4d23-8076-031e756c6dba" providerId="AD" clId="Web-{DE493332-FAA7-EAA3-F17B-752C3330E1E8}" dt="2020-06-15T14:51:00.948" v="1060"/>
        <pc:sldMkLst>
          <pc:docMk/>
          <pc:sldMk cId="2277474230" sldId="301"/>
        </pc:sldMkLst>
      </pc:sldChg>
      <pc:sldChg chg="modSp">
        <pc:chgData name="Ashley DeWitt" userId="S::adewitt@sffcfoundation.org::1206c160-009f-4d23-8076-031e756c6dba" providerId="AD" clId="Web-{DE493332-FAA7-EAA3-F17B-752C3330E1E8}" dt="2020-06-15T14:44:24.039" v="450" actId="20577"/>
        <pc:sldMkLst>
          <pc:docMk/>
          <pc:sldMk cId="3168007993" sldId="302"/>
        </pc:sldMkLst>
        <pc:spChg chg="mod">
          <ac:chgData name="Ashley DeWitt" userId="S::adewitt@sffcfoundation.org::1206c160-009f-4d23-8076-031e756c6dba" providerId="AD" clId="Web-{DE493332-FAA7-EAA3-F17B-752C3330E1E8}" dt="2020-06-15T14:44:24.039" v="450" actId="20577"/>
          <ac:spMkLst>
            <pc:docMk/>
            <pc:sldMk cId="3168007993" sldId="302"/>
            <ac:spMk id="3" creationId="{2B9D2EC9-3C37-44C9-936B-9D169D4A9194}"/>
          </ac:spMkLst>
        </pc:spChg>
      </pc:sldChg>
      <pc:sldChg chg="modSp">
        <pc:chgData name="Ashley DeWitt" userId="S::adewitt@sffcfoundation.org::1206c160-009f-4d23-8076-031e756c6dba" providerId="AD" clId="Web-{DE493332-FAA7-EAA3-F17B-752C3330E1E8}" dt="2020-06-15T14:53:03.387" v="1072" actId="1076"/>
        <pc:sldMkLst>
          <pc:docMk/>
          <pc:sldMk cId="2522908445" sldId="303"/>
        </pc:sldMkLst>
        <pc:spChg chg="mod">
          <ac:chgData name="Ashley DeWitt" userId="S::adewitt@sffcfoundation.org::1206c160-009f-4d23-8076-031e756c6dba" providerId="AD" clId="Web-{DE493332-FAA7-EAA3-F17B-752C3330E1E8}" dt="2020-06-15T14:52:24.808" v="1066" actId="20577"/>
          <ac:spMkLst>
            <pc:docMk/>
            <pc:sldMk cId="2522908445" sldId="303"/>
            <ac:spMk id="3" creationId="{BA74F84C-7033-4C9D-BDE9-6FC4CE8AFDA0}"/>
          </ac:spMkLst>
        </pc:spChg>
        <pc:picChg chg="mod">
          <ac:chgData name="Ashley DeWitt" userId="S::adewitt@sffcfoundation.org::1206c160-009f-4d23-8076-031e756c6dba" providerId="AD" clId="Web-{DE493332-FAA7-EAA3-F17B-752C3330E1E8}" dt="2020-06-15T14:53:01.590" v="1071" actId="1076"/>
          <ac:picMkLst>
            <pc:docMk/>
            <pc:sldMk cId="2522908445" sldId="303"/>
            <ac:picMk id="4" creationId="{54454ABF-BEE2-4145-A885-72BC6F3D745D}"/>
          </ac:picMkLst>
        </pc:picChg>
        <pc:picChg chg="mod">
          <ac:chgData name="Ashley DeWitt" userId="S::adewitt@sffcfoundation.org::1206c160-009f-4d23-8076-031e756c6dba" providerId="AD" clId="Web-{DE493332-FAA7-EAA3-F17B-752C3330E1E8}" dt="2020-06-15T14:53:03.387" v="1072" actId="1076"/>
          <ac:picMkLst>
            <pc:docMk/>
            <pc:sldMk cId="2522908445" sldId="303"/>
            <ac:picMk id="8" creationId="{B6373C5E-4164-438E-949B-8B07DDF04A99}"/>
          </ac:picMkLst>
        </pc:picChg>
      </pc:sldChg>
      <pc:sldChg chg="modSp">
        <pc:chgData name="Ashley DeWitt" userId="S::adewitt@sffcfoundation.org::1206c160-009f-4d23-8076-031e756c6dba" providerId="AD" clId="Web-{DE493332-FAA7-EAA3-F17B-752C3330E1E8}" dt="2020-06-15T14:51:59.058" v="1065" actId="14100"/>
        <pc:sldMkLst>
          <pc:docMk/>
          <pc:sldMk cId="2975786054" sldId="304"/>
        </pc:sldMkLst>
        <pc:spChg chg="mod">
          <ac:chgData name="Ashley DeWitt" userId="S::adewitt@sffcfoundation.org::1206c160-009f-4d23-8076-031e756c6dba" providerId="AD" clId="Web-{DE493332-FAA7-EAA3-F17B-752C3330E1E8}" dt="2020-06-15T14:51:59.058" v="1065" actId="14100"/>
          <ac:spMkLst>
            <pc:docMk/>
            <pc:sldMk cId="2975786054" sldId="304"/>
            <ac:spMk id="3" creationId="{9D30E192-F1C1-4EBF-9DCE-7FD99B4F798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78A547-381F-4102-BBC8-4D6CB52231F2}"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4B5A9693-1CC8-48A2-836F-7F129B3FBAA6}">
      <dgm:prSet custT="1"/>
      <dgm:spPr/>
      <dgm:t>
        <a:bodyPr/>
        <a:lstStyle/>
        <a:p>
          <a:r>
            <a:rPr lang="en-US" sz="1600" dirty="0"/>
            <a:t>An appropriate mentor is a cognitively healthy, older adult (suggested: retirement age) or someone with a disability who could use company and/or light assistance around the home.</a:t>
          </a:r>
        </a:p>
        <a:p>
          <a:r>
            <a:rPr lang="en-US" sz="1600" dirty="0"/>
            <a:t>Find a mentor:</a:t>
          </a:r>
        </a:p>
      </dgm:t>
    </dgm:pt>
    <dgm:pt modelId="{E4468414-6450-4D9A-9092-0B85A7B409C6}" type="parTrans" cxnId="{4F03A531-807F-44BB-B51E-F3B1C9D61CA1}">
      <dgm:prSet/>
      <dgm:spPr/>
      <dgm:t>
        <a:bodyPr/>
        <a:lstStyle/>
        <a:p>
          <a:endParaRPr lang="en-US"/>
        </a:p>
      </dgm:t>
    </dgm:pt>
    <dgm:pt modelId="{69ED3490-9C7F-47CA-BC26-F2F9C6494116}" type="sibTrans" cxnId="{4F03A531-807F-44BB-B51E-F3B1C9D61CA1}">
      <dgm:prSet/>
      <dgm:spPr/>
      <dgm:t>
        <a:bodyPr/>
        <a:lstStyle/>
        <a:p>
          <a:endParaRPr lang="en-US"/>
        </a:p>
      </dgm:t>
    </dgm:pt>
    <dgm:pt modelId="{51E87526-83EF-4CE1-A605-FD862EB246B7}">
      <dgm:prSet custT="1"/>
      <dgm:spPr/>
      <dgm:t>
        <a:bodyPr/>
        <a:lstStyle/>
        <a:p>
          <a:r>
            <a:rPr lang="en-US" sz="1400" dirty="0"/>
            <a:t>With whom you can form a relationship</a:t>
          </a:r>
        </a:p>
      </dgm:t>
    </dgm:pt>
    <dgm:pt modelId="{36C50AAD-D480-4640-BDA9-69C8C1DCF516}" type="parTrans" cxnId="{F766F158-477A-4C93-A140-4E96D8A64598}">
      <dgm:prSet/>
      <dgm:spPr/>
      <dgm:t>
        <a:bodyPr/>
        <a:lstStyle/>
        <a:p>
          <a:endParaRPr lang="en-US"/>
        </a:p>
      </dgm:t>
    </dgm:pt>
    <dgm:pt modelId="{89C793ED-2C08-4230-BB21-2D9B1E6576A4}" type="sibTrans" cxnId="{F766F158-477A-4C93-A140-4E96D8A64598}">
      <dgm:prSet/>
      <dgm:spPr/>
      <dgm:t>
        <a:bodyPr/>
        <a:lstStyle/>
        <a:p>
          <a:endParaRPr lang="en-US"/>
        </a:p>
      </dgm:t>
    </dgm:pt>
    <dgm:pt modelId="{36B85BCC-17DA-43AB-9DD0-1C0A5FC78B0F}">
      <dgm:prSet custT="1"/>
      <dgm:spPr/>
      <dgm:t>
        <a:bodyPr/>
        <a:lstStyle/>
        <a:p>
          <a:r>
            <a:rPr lang="en-US" sz="1400" dirty="0"/>
            <a:t>Who has healthy cognitive capabilities (no Alzheimer’s or severe dementia)</a:t>
          </a:r>
        </a:p>
      </dgm:t>
    </dgm:pt>
    <dgm:pt modelId="{178E6F5E-C96E-40EE-9032-F42F8D5EC7C9}" type="parTrans" cxnId="{5F361B12-857B-4757-BDFA-7F8ABB6BDE5A}">
      <dgm:prSet/>
      <dgm:spPr/>
      <dgm:t>
        <a:bodyPr/>
        <a:lstStyle/>
        <a:p>
          <a:endParaRPr lang="en-US"/>
        </a:p>
      </dgm:t>
    </dgm:pt>
    <dgm:pt modelId="{81646939-90FA-47EB-9C63-62EB98D8A137}" type="sibTrans" cxnId="{5F361B12-857B-4757-BDFA-7F8ABB6BDE5A}">
      <dgm:prSet/>
      <dgm:spPr/>
      <dgm:t>
        <a:bodyPr/>
        <a:lstStyle/>
        <a:p>
          <a:endParaRPr lang="en-US"/>
        </a:p>
      </dgm:t>
    </dgm:pt>
    <dgm:pt modelId="{A3F8A00A-5031-4A83-8BED-ACCB63E93619}">
      <dgm:prSet custT="1"/>
      <dgm:spPr/>
      <dgm:t>
        <a:bodyPr/>
        <a:lstStyle/>
        <a:p>
          <a:r>
            <a:rPr lang="en-US" sz="1400" dirty="0"/>
            <a:t>Who might be lonely and is needing company</a:t>
          </a:r>
        </a:p>
      </dgm:t>
    </dgm:pt>
    <dgm:pt modelId="{527C85F6-01D0-4061-B527-A32967AB4EC6}" type="parTrans" cxnId="{D42C52F0-66F0-40AD-BFA8-949E40FBC63D}">
      <dgm:prSet/>
      <dgm:spPr/>
      <dgm:t>
        <a:bodyPr/>
        <a:lstStyle/>
        <a:p>
          <a:endParaRPr lang="en-US"/>
        </a:p>
      </dgm:t>
    </dgm:pt>
    <dgm:pt modelId="{F9B27964-377A-4C14-A9DD-91F20BE50BD6}" type="sibTrans" cxnId="{D42C52F0-66F0-40AD-BFA8-949E40FBC63D}">
      <dgm:prSet/>
      <dgm:spPr/>
      <dgm:t>
        <a:bodyPr/>
        <a:lstStyle/>
        <a:p>
          <a:endParaRPr lang="en-US"/>
        </a:p>
      </dgm:t>
    </dgm:pt>
    <dgm:pt modelId="{D844EA38-CD49-48ED-A950-41E0876E7E92}">
      <dgm:prSet custT="1"/>
      <dgm:spPr/>
      <dgm:t>
        <a:bodyPr/>
        <a:lstStyle/>
        <a:p>
          <a:r>
            <a:rPr lang="en-US" sz="1600" dirty="0"/>
            <a:t>Who might have similar interests or hobbies</a:t>
          </a:r>
        </a:p>
      </dgm:t>
    </dgm:pt>
    <dgm:pt modelId="{7DDBC86F-95A4-45C6-A20E-4748FB8D0788}" type="parTrans" cxnId="{BE032808-DE96-485D-970B-0D2E6E5D351D}">
      <dgm:prSet/>
      <dgm:spPr/>
      <dgm:t>
        <a:bodyPr/>
        <a:lstStyle/>
        <a:p>
          <a:endParaRPr lang="en-US"/>
        </a:p>
      </dgm:t>
    </dgm:pt>
    <dgm:pt modelId="{2F02B6C6-D3E6-44DD-8407-FFA4C518F148}" type="sibTrans" cxnId="{BE032808-DE96-485D-970B-0D2E6E5D351D}">
      <dgm:prSet/>
      <dgm:spPr/>
      <dgm:t>
        <a:bodyPr/>
        <a:lstStyle/>
        <a:p>
          <a:endParaRPr lang="en-US"/>
        </a:p>
      </dgm:t>
    </dgm:pt>
    <dgm:pt modelId="{BFA8F588-B4F3-4ACC-AC72-3C26BD121F50}">
      <dgm:prSet custT="1"/>
      <dgm:spPr/>
      <dgm:t>
        <a:bodyPr/>
        <a:lstStyle/>
        <a:p>
          <a:r>
            <a:rPr lang="en-US" sz="1600" dirty="0"/>
            <a:t>Who can commit to one hour, once per week for the entire school year.</a:t>
          </a:r>
        </a:p>
      </dgm:t>
    </dgm:pt>
    <dgm:pt modelId="{706C5AFD-E762-42AD-B6D1-E75724EF007E}" type="parTrans" cxnId="{45F7D778-2E70-4654-90D1-225D782D2F0F}">
      <dgm:prSet/>
      <dgm:spPr/>
      <dgm:t>
        <a:bodyPr/>
        <a:lstStyle/>
        <a:p>
          <a:endParaRPr lang="en-US"/>
        </a:p>
      </dgm:t>
    </dgm:pt>
    <dgm:pt modelId="{2D831C2B-2796-46D5-BB68-64DD214A3335}" type="sibTrans" cxnId="{45F7D778-2E70-4654-90D1-225D782D2F0F}">
      <dgm:prSet/>
      <dgm:spPr/>
      <dgm:t>
        <a:bodyPr/>
        <a:lstStyle/>
        <a:p>
          <a:endParaRPr lang="en-US"/>
        </a:p>
      </dgm:t>
    </dgm:pt>
    <dgm:pt modelId="{3A926AE2-DE94-4D4E-909E-13D1DB37D5B0}">
      <dgm:prSet custT="1"/>
      <dgm:spPr/>
      <dgm:t>
        <a:bodyPr/>
        <a:lstStyle/>
        <a:p>
          <a:r>
            <a:rPr lang="en-US" sz="1800" i="1" dirty="0"/>
            <a:t>*No relatives or nursing home residents</a:t>
          </a:r>
          <a:endParaRPr lang="en-US" sz="1800" dirty="0"/>
        </a:p>
      </dgm:t>
    </dgm:pt>
    <dgm:pt modelId="{D20077FB-91B9-4415-A44D-976ADF2D7127}" type="parTrans" cxnId="{897F13E4-370B-41F8-B010-2FEEFCF4429C}">
      <dgm:prSet/>
      <dgm:spPr/>
      <dgm:t>
        <a:bodyPr/>
        <a:lstStyle/>
        <a:p>
          <a:endParaRPr lang="en-US"/>
        </a:p>
      </dgm:t>
    </dgm:pt>
    <dgm:pt modelId="{2690CCCA-4340-49BD-AF70-AE9576E90EF7}" type="sibTrans" cxnId="{897F13E4-370B-41F8-B010-2FEEFCF4429C}">
      <dgm:prSet/>
      <dgm:spPr/>
      <dgm:t>
        <a:bodyPr/>
        <a:lstStyle/>
        <a:p>
          <a:endParaRPr lang="en-US"/>
        </a:p>
      </dgm:t>
    </dgm:pt>
    <dgm:pt modelId="{1C722386-FACE-FE42-9885-EF04252AA85B}" type="pres">
      <dgm:prSet presAssocID="{7678A547-381F-4102-BBC8-4D6CB52231F2}" presName="linear" presStyleCnt="0">
        <dgm:presLayoutVars>
          <dgm:animLvl val="lvl"/>
          <dgm:resizeHandles val="exact"/>
        </dgm:presLayoutVars>
      </dgm:prSet>
      <dgm:spPr/>
    </dgm:pt>
    <dgm:pt modelId="{9387AD10-0DA9-5C40-B39D-D4091F4ED4EF}" type="pres">
      <dgm:prSet presAssocID="{4B5A9693-1CC8-48A2-836F-7F129B3FBAA6}" presName="parentText" presStyleLbl="node1" presStyleIdx="0" presStyleCnt="7" custScaleY="261366">
        <dgm:presLayoutVars>
          <dgm:chMax val="0"/>
          <dgm:bulletEnabled val="1"/>
        </dgm:presLayoutVars>
      </dgm:prSet>
      <dgm:spPr/>
    </dgm:pt>
    <dgm:pt modelId="{881B27EC-846E-E54D-8C8E-BFB793DB8DF3}" type="pres">
      <dgm:prSet presAssocID="{69ED3490-9C7F-47CA-BC26-F2F9C6494116}" presName="spacer" presStyleCnt="0"/>
      <dgm:spPr/>
    </dgm:pt>
    <dgm:pt modelId="{A9D816A5-0C35-EC4E-A25B-A6D2D1C4617B}" type="pres">
      <dgm:prSet presAssocID="{51E87526-83EF-4CE1-A605-FD862EB246B7}" presName="parentText" presStyleLbl="node1" presStyleIdx="1" presStyleCnt="7">
        <dgm:presLayoutVars>
          <dgm:chMax val="0"/>
          <dgm:bulletEnabled val="1"/>
        </dgm:presLayoutVars>
      </dgm:prSet>
      <dgm:spPr/>
    </dgm:pt>
    <dgm:pt modelId="{D48D5E3D-09AC-0F44-998D-4B73A90FB995}" type="pres">
      <dgm:prSet presAssocID="{89C793ED-2C08-4230-BB21-2D9B1E6576A4}" presName="spacer" presStyleCnt="0"/>
      <dgm:spPr/>
    </dgm:pt>
    <dgm:pt modelId="{E8FA5296-0938-9749-8AAB-61F34F8348AF}" type="pres">
      <dgm:prSet presAssocID="{36B85BCC-17DA-43AB-9DD0-1C0A5FC78B0F}" presName="parentText" presStyleLbl="node1" presStyleIdx="2" presStyleCnt="7">
        <dgm:presLayoutVars>
          <dgm:chMax val="0"/>
          <dgm:bulletEnabled val="1"/>
        </dgm:presLayoutVars>
      </dgm:prSet>
      <dgm:spPr/>
    </dgm:pt>
    <dgm:pt modelId="{1F293317-7560-A343-AC0B-BE2D90295C2E}" type="pres">
      <dgm:prSet presAssocID="{81646939-90FA-47EB-9C63-62EB98D8A137}" presName="spacer" presStyleCnt="0"/>
      <dgm:spPr/>
    </dgm:pt>
    <dgm:pt modelId="{E20FA974-C43C-6840-AEFC-B09670562A0E}" type="pres">
      <dgm:prSet presAssocID="{A3F8A00A-5031-4A83-8BED-ACCB63E93619}" presName="parentText" presStyleLbl="node1" presStyleIdx="3" presStyleCnt="7">
        <dgm:presLayoutVars>
          <dgm:chMax val="0"/>
          <dgm:bulletEnabled val="1"/>
        </dgm:presLayoutVars>
      </dgm:prSet>
      <dgm:spPr/>
    </dgm:pt>
    <dgm:pt modelId="{11B604CE-4843-614C-90B0-AE26B151B0F3}" type="pres">
      <dgm:prSet presAssocID="{F9B27964-377A-4C14-A9DD-91F20BE50BD6}" presName="spacer" presStyleCnt="0"/>
      <dgm:spPr/>
    </dgm:pt>
    <dgm:pt modelId="{3582E4B1-D042-5447-AFAA-11B8CED3E734}" type="pres">
      <dgm:prSet presAssocID="{D844EA38-CD49-48ED-A950-41E0876E7E92}" presName="parentText" presStyleLbl="node1" presStyleIdx="4" presStyleCnt="7">
        <dgm:presLayoutVars>
          <dgm:chMax val="0"/>
          <dgm:bulletEnabled val="1"/>
        </dgm:presLayoutVars>
      </dgm:prSet>
      <dgm:spPr/>
    </dgm:pt>
    <dgm:pt modelId="{D3B6BA26-7D35-7141-BE8E-E2DEDB30167A}" type="pres">
      <dgm:prSet presAssocID="{2F02B6C6-D3E6-44DD-8407-FFA4C518F148}" presName="spacer" presStyleCnt="0"/>
      <dgm:spPr/>
    </dgm:pt>
    <dgm:pt modelId="{22CDB340-8FA5-764E-A256-20D2AC73FB1E}" type="pres">
      <dgm:prSet presAssocID="{BFA8F588-B4F3-4ACC-AC72-3C26BD121F50}" presName="parentText" presStyleLbl="node1" presStyleIdx="5" presStyleCnt="7">
        <dgm:presLayoutVars>
          <dgm:chMax val="0"/>
          <dgm:bulletEnabled val="1"/>
        </dgm:presLayoutVars>
      </dgm:prSet>
      <dgm:spPr/>
    </dgm:pt>
    <dgm:pt modelId="{E6A132FF-B121-A342-B0B2-BB012840E3B4}" type="pres">
      <dgm:prSet presAssocID="{2D831C2B-2796-46D5-BB68-64DD214A3335}" presName="spacer" presStyleCnt="0"/>
      <dgm:spPr/>
    </dgm:pt>
    <dgm:pt modelId="{42121BBF-AE56-9545-B029-4D47E448DFF8}" type="pres">
      <dgm:prSet presAssocID="{3A926AE2-DE94-4D4E-909E-13D1DB37D5B0}" presName="parentText" presStyleLbl="node1" presStyleIdx="6" presStyleCnt="7">
        <dgm:presLayoutVars>
          <dgm:chMax val="0"/>
          <dgm:bulletEnabled val="1"/>
        </dgm:presLayoutVars>
      </dgm:prSet>
      <dgm:spPr/>
    </dgm:pt>
  </dgm:ptLst>
  <dgm:cxnLst>
    <dgm:cxn modelId="{BE032808-DE96-485D-970B-0D2E6E5D351D}" srcId="{7678A547-381F-4102-BBC8-4D6CB52231F2}" destId="{D844EA38-CD49-48ED-A950-41E0876E7E92}" srcOrd="4" destOrd="0" parTransId="{7DDBC86F-95A4-45C6-A20E-4748FB8D0788}" sibTransId="{2F02B6C6-D3E6-44DD-8407-FFA4C518F148}"/>
    <dgm:cxn modelId="{5F361B12-857B-4757-BDFA-7F8ABB6BDE5A}" srcId="{7678A547-381F-4102-BBC8-4D6CB52231F2}" destId="{36B85BCC-17DA-43AB-9DD0-1C0A5FC78B0F}" srcOrd="2" destOrd="0" parTransId="{178E6F5E-C96E-40EE-9032-F42F8D5EC7C9}" sibTransId="{81646939-90FA-47EB-9C63-62EB98D8A137}"/>
    <dgm:cxn modelId="{AD940513-90FE-9940-A532-05DCB43AACB4}" type="presOf" srcId="{A3F8A00A-5031-4A83-8BED-ACCB63E93619}" destId="{E20FA974-C43C-6840-AEFC-B09670562A0E}" srcOrd="0" destOrd="0" presId="urn:microsoft.com/office/officeart/2005/8/layout/vList2"/>
    <dgm:cxn modelId="{6AAA0F2E-AC67-A44E-82B6-3C4DC54D1EF6}" type="presOf" srcId="{4B5A9693-1CC8-48A2-836F-7F129B3FBAA6}" destId="{9387AD10-0DA9-5C40-B39D-D4091F4ED4EF}" srcOrd="0" destOrd="0" presId="urn:microsoft.com/office/officeart/2005/8/layout/vList2"/>
    <dgm:cxn modelId="{4F03A531-807F-44BB-B51E-F3B1C9D61CA1}" srcId="{7678A547-381F-4102-BBC8-4D6CB52231F2}" destId="{4B5A9693-1CC8-48A2-836F-7F129B3FBAA6}" srcOrd="0" destOrd="0" parTransId="{E4468414-6450-4D9A-9092-0B85A7B409C6}" sibTransId="{69ED3490-9C7F-47CA-BC26-F2F9C6494116}"/>
    <dgm:cxn modelId="{BD9AB747-D273-A94D-8F98-B670840F165F}" type="presOf" srcId="{7678A547-381F-4102-BBC8-4D6CB52231F2}" destId="{1C722386-FACE-FE42-9885-EF04252AA85B}" srcOrd="0" destOrd="0" presId="urn:microsoft.com/office/officeart/2005/8/layout/vList2"/>
    <dgm:cxn modelId="{81D08758-CAD5-C44F-93D4-6D7AE73E7BCB}" type="presOf" srcId="{D844EA38-CD49-48ED-A950-41E0876E7E92}" destId="{3582E4B1-D042-5447-AFAA-11B8CED3E734}" srcOrd="0" destOrd="0" presId="urn:microsoft.com/office/officeart/2005/8/layout/vList2"/>
    <dgm:cxn modelId="{F766F158-477A-4C93-A140-4E96D8A64598}" srcId="{7678A547-381F-4102-BBC8-4D6CB52231F2}" destId="{51E87526-83EF-4CE1-A605-FD862EB246B7}" srcOrd="1" destOrd="0" parTransId="{36C50AAD-D480-4640-BDA9-69C8C1DCF516}" sibTransId="{89C793ED-2C08-4230-BB21-2D9B1E6576A4}"/>
    <dgm:cxn modelId="{94EFD666-F608-6941-8C2B-60E7D83FD68D}" type="presOf" srcId="{3A926AE2-DE94-4D4E-909E-13D1DB37D5B0}" destId="{42121BBF-AE56-9545-B029-4D47E448DFF8}" srcOrd="0" destOrd="0" presId="urn:microsoft.com/office/officeart/2005/8/layout/vList2"/>
    <dgm:cxn modelId="{45F7D778-2E70-4654-90D1-225D782D2F0F}" srcId="{7678A547-381F-4102-BBC8-4D6CB52231F2}" destId="{BFA8F588-B4F3-4ACC-AC72-3C26BD121F50}" srcOrd="5" destOrd="0" parTransId="{706C5AFD-E762-42AD-B6D1-E75724EF007E}" sibTransId="{2D831C2B-2796-46D5-BB68-64DD214A3335}"/>
    <dgm:cxn modelId="{BEEC1495-A7A1-2042-A1B3-A9F4B56F8DFD}" type="presOf" srcId="{36B85BCC-17DA-43AB-9DD0-1C0A5FC78B0F}" destId="{E8FA5296-0938-9749-8AAB-61F34F8348AF}" srcOrd="0" destOrd="0" presId="urn:microsoft.com/office/officeart/2005/8/layout/vList2"/>
    <dgm:cxn modelId="{B2BFBB96-5FBB-9C4E-9AFA-4473F16E30C4}" type="presOf" srcId="{BFA8F588-B4F3-4ACC-AC72-3C26BD121F50}" destId="{22CDB340-8FA5-764E-A256-20D2AC73FB1E}" srcOrd="0" destOrd="0" presId="urn:microsoft.com/office/officeart/2005/8/layout/vList2"/>
    <dgm:cxn modelId="{897F13E4-370B-41F8-B010-2FEEFCF4429C}" srcId="{7678A547-381F-4102-BBC8-4D6CB52231F2}" destId="{3A926AE2-DE94-4D4E-909E-13D1DB37D5B0}" srcOrd="6" destOrd="0" parTransId="{D20077FB-91B9-4415-A44D-976ADF2D7127}" sibTransId="{2690CCCA-4340-49BD-AF70-AE9576E90EF7}"/>
    <dgm:cxn modelId="{D42C52F0-66F0-40AD-BFA8-949E40FBC63D}" srcId="{7678A547-381F-4102-BBC8-4D6CB52231F2}" destId="{A3F8A00A-5031-4A83-8BED-ACCB63E93619}" srcOrd="3" destOrd="0" parTransId="{527C85F6-01D0-4061-B527-A32967AB4EC6}" sibTransId="{F9B27964-377A-4C14-A9DD-91F20BE50BD6}"/>
    <dgm:cxn modelId="{7DE1F1F0-1333-2048-B1DA-E6EB26F15357}" type="presOf" srcId="{51E87526-83EF-4CE1-A605-FD862EB246B7}" destId="{A9D816A5-0C35-EC4E-A25B-A6D2D1C4617B}" srcOrd="0" destOrd="0" presId="urn:microsoft.com/office/officeart/2005/8/layout/vList2"/>
    <dgm:cxn modelId="{3B10D852-CF58-424F-9A4A-C7FAAE4EFC24}" type="presParOf" srcId="{1C722386-FACE-FE42-9885-EF04252AA85B}" destId="{9387AD10-0DA9-5C40-B39D-D4091F4ED4EF}" srcOrd="0" destOrd="0" presId="urn:microsoft.com/office/officeart/2005/8/layout/vList2"/>
    <dgm:cxn modelId="{70D65F60-99D3-3A4E-B2B7-5C67DA22E446}" type="presParOf" srcId="{1C722386-FACE-FE42-9885-EF04252AA85B}" destId="{881B27EC-846E-E54D-8C8E-BFB793DB8DF3}" srcOrd="1" destOrd="0" presId="urn:microsoft.com/office/officeart/2005/8/layout/vList2"/>
    <dgm:cxn modelId="{9FC11CAC-FD29-4148-A9EC-091DCF85395D}" type="presParOf" srcId="{1C722386-FACE-FE42-9885-EF04252AA85B}" destId="{A9D816A5-0C35-EC4E-A25B-A6D2D1C4617B}" srcOrd="2" destOrd="0" presId="urn:microsoft.com/office/officeart/2005/8/layout/vList2"/>
    <dgm:cxn modelId="{C53CD4BA-D2D3-EE4B-A40E-25194C4AB7B6}" type="presParOf" srcId="{1C722386-FACE-FE42-9885-EF04252AA85B}" destId="{D48D5E3D-09AC-0F44-998D-4B73A90FB995}" srcOrd="3" destOrd="0" presId="urn:microsoft.com/office/officeart/2005/8/layout/vList2"/>
    <dgm:cxn modelId="{874CDA64-898F-274D-8884-6E975E033B4C}" type="presParOf" srcId="{1C722386-FACE-FE42-9885-EF04252AA85B}" destId="{E8FA5296-0938-9749-8AAB-61F34F8348AF}" srcOrd="4" destOrd="0" presId="urn:microsoft.com/office/officeart/2005/8/layout/vList2"/>
    <dgm:cxn modelId="{3B9A7A33-9A18-A14A-A31C-E4147B84A117}" type="presParOf" srcId="{1C722386-FACE-FE42-9885-EF04252AA85B}" destId="{1F293317-7560-A343-AC0B-BE2D90295C2E}" srcOrd="5" destOrd="0" presId="urn:microsoft.com/office/officeart/2005/8/layout/vList2"/>
    <dgm:cxn modelId="{C5D01756-6520-EA45-86E7-33607F1E7600}" type="presParOf" srcId="{1C722386-FACE-FE42-9885-EF04252AA85B}" destId="{E20FA974-C43C-6840-AEFC-B09670562A0E}" srcOrd="6" destOrd="0" presId="urn:microsoft.com/office/officeart/2005/8/layout/vList2"/>
    <dgm:cxn modelId="{A23DF724-B60F-B84E-B43C-ABA682E7B3E5}" type="presParOf" srcId="{1C722386-FACE-FE42-9885-EF04252AA85B}" destId="{11B604CE-4843-614C-90B0-AE26B151B0F3}" srcOrd="7" destOrd="0" presId="urn:microsoft.com/office/officeart/2005/8/layout/vList2"/>
    <dgm:cxn modelId="{856F6123-7689-3745-8CF2-0F950D8066E5}" type="presParOf" srcId="{1C722386-FACE-FE42-9885-EF04252AA85B}" destId="{3582E4B1-D042-5447-AFAA-11B8CED3E734}" srcOrd="8" destOrd="0" presId="urn:microsoft.com/office/officeart/2005/8/layout/vList2"/>
    <dgm:cxn modelId="{D50F7690-3C4C-5948-9F97-32929DCC3A75}" type="presParOf" srcId="{1C722386-FACE-FE42-9885-EF04252AA85B}" destId="{D3B6BA26-7D35-7141-BE8E-E2DEDB30167A}" srcOrd="9" destOrd="0" presId="urn:microsoft.com/office/officeart/2005/8/layout/vList2"/>
    <dgm:cxn modelId="{F77B3AFA-A263-ED4B-9676-4856857DB7B5}" type="presParOf" srcId="{1C722386-FACE-FE42-9885-EF04252AA85B}" destId="{22CDB340-8FA5-764E-A256-20D2AC73FB1E}" srcOrd="10" destOrd="0" presId="urn:microsoft.com/office/officeart/2005/8/layout/vList2"/>
    <dgm:cxn modelId="{816CCA0D-1949-D24E-8F7B-2E0A4B3F8AD1}" type="presParOf" srcId="{1C722386-FACE-FE42-9885-EF04252AA85B}" destId="{E6A132FF-B121-A342-B0B2-BB012840E3B4}" srcOrd="11" destOrd="0" presId="urn:microsoft.com/office/officeart/2005/8/layout/vList2"/>
    <dgm:cxn modelId="{57A0617E-A46F-5947-A2A5-E2AC8BA18318}" type="presParOf" srcId="{1C722386-FACE-FE42-9885-EF04252AA85B}" destId="{42121BBF-AE56-9545-B029-4D47E448DFF8}"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19F346-009F-4778-B0DA-DB7B8A1291F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3DC9AB49-2DAA-4BEE-A35B-F518E5BD1F3C}">
      <dgm:prSet custT="1"/>
      <dgm:spPr/>
      <dgm:t>
        <a:bodyPr/>
        <a:lstStyle/>
        <a:p>
          <a:r>
            <a:rPr lang="en-US" sz="3600" dirty="0"/>
            <a:t>PFE Coordinator</a:t>
          </a:r>
        </a:p>
      </dgm:t>
    </dgm:pt>
    <dgm:pt modelId="{47DDAB27-E8DB-4059-AD22-D5903ACE5F88}" type="parTrans" cxnId="{B5297068-4146-4250-8EFE-8FCBEBE6D5BC}">
      <dgm:prSet/>
      <dgm:spPr/>
      <dgm:t>
        <a:bodyPr/>
        <a:lstStyle/>
        <a:p>
          <a:endParaRPr lang="en-US"/>
        </a:p>
      </dgm:t>
    </dgm:pt>
    <dgm:pt modelId="{DEA7C2E1-A560-439A-91C7-02399F4A0B21}" type="sibTrans" cxnId="{B5297068-4146-4250-8EFE-8FCBEBE6D5BC}">
      <dgm:prSet/>
      <dgm:spPr/>
      <dgm:t>
        <a:bodyPr/>
        <a:lstStyle/>
        <a:p>
          <a:endParaRPr lang="en-US"/>
        </a:p>
      </dgm:t>
    </dgm:pt>
    <dgm:pt modelId="{26540379-BE16-49E5-BCFF-4C9A333CEE0D}">
      <dgm:prSet custT="1"/>
      <dgm:spPr/>
      <dgm:t>
        <a:bodyPr/>
        <a:lstStyle/>
        <a:p>
          <a:r>
            <a:rPr lang="en-US" sz="3600" dirty="0"/>
            <a:t>Name:</a:t>
          </a:r>
        </a:p>
      </dgm:t>
    </dgm:pt>
    <dgm:pt modelId="{CA66B166-C746-4828-9C36-F998E0107301}" type="parTrans" cxnId="{F75690F1-5774-44E7-8346-06704581BA39}">
      <dgm:prSet/>
      <dgm:spPr/>
      <dgm:t>
        <a:bodyPr/>
        <a:lstStyle/>
        <a:p>
          <a:endParaRPr lang="en-US"/>
        </a:p>
      </dgm:t>
    </dgm:pt>
    <dgm:pt modelId="{83AEDFE9-E6F4-4D19-B1D4-EBAA2F387670}" type="sibTrans" cxnId="{F75690F1-5774-44E7-8346-06704581BA39}">
      <dgm:prSet/>
      <dgm:spPr/>
      <dgm:t>
        <a:bodyPr/>
        <a:lstStyle/>
        <a:p>
          <a:endParaRPr lang="en-US"/>
        </a:p>
      </dgm:t>
    </dgm:pt>
    <dgm:pt modelId="{4B5879F0-C59D-464F-BE18-12558A11EEE8}">
      <dgm:prSet custT="1"/>
      <dgm:spPr/>
      <dgm:t>
        <a:bodyPr/>
        <a:lstStyle/>
        <a:p>
          <a:r>
            <a:rPr lang="en-US" sz="3600" dirty="0"/>
            <a:t>Phone:</a:t>
          </a:r>
        </a:p>
      </dgm:t>
    </dgm:pt>
    <dgm:pt modelId="{8520E897-19F0-45B4-9B67-20FCB6276400}" type="parTrans" cxnId="{39B488C5-F0D3-435C-AF6D-5F0F0C75794D}">
      <dgm:prSet/>
      <dgm:spPr/>
      <dgm:t>
        <a:bodyPr/>
        <a:lstStyle/>
        <a:p>
          <a:endParaRPr lang="en-US"/>
        </a:p>
      </dgm:t>
    </dgm:pt>
    <dgm:pt modelId="{F0713148-9261-421D-A696-6C3191D65228}" type="sibTrans" cxnId="{39B488C5-F0D3-435C-AF6D-5F0F0C75794D}">
      <dgm:prSet/>
      <dgm:spPr/>
      <dgm:t>
        <a:bodyPr/>
        <a:lstStyle/>
        <a:p>
          <a:endParaRPr lang="en-US"/>
        </a:p>
      </dgm:t>
    </dgm:pt>
    <dgm:pt modelId="{F2828E16-056B-4644-A282-892F4BCE109C}">
      <dgm:prSet custT="1"/>
      <dgm:spPr/>
      <dgm:t>
        <a:bodyPr/>
        <a:lstStyle/>
        <a:p>
          <a:r>
            <a:rPr lang="en-US" sz="3600" dirty="0"/>
            <a:t>Email:</a:t>
          </a:r>
        </a:p>
      </dgm:t>
    </dgm:pt>
    <dgm:pt modelId="{91798DC0-DC44-4023-AC7D-512D5EC46712}" type="parTrans" cxnId="{E62B7985-74F2-4312-B95B-3177BF2A5322}">
      <dgm:prSet/>
      <dgm:spPr/>
      <dgm:t>
        <a:bodyPr/>
        <a:lstStyle/>
        <a:p>
          <a:endParaRPr lang="en-US"/>
        </a:p>
      </dgm:t>
    </dgm:pt>
    <dgm:pt modelId="{B0A8B91A-68D6-430B-A4BA-AAEC9F9F0BB3}" type="sibTrans" cxnId="{E62B7985-74F2-4312-B95B-3177BF2A5322}">
      <dgm:prSet/>
      <dgm:spPr/>
      <dgm:t>
        <a:bodyPr/>
        <a:lstStyle/>
        <a:p>
          <a:endParaRPr lang="en-US"/>
        </a:p>
      </dgm:t>
    </dgm:pt>
    <dgm:pt modelId="{8ABD5EE9-2ED5-5A48-B66C-4DD1EEE15F52}" type="pres">
      <dgm:prSet presAssocID="{7519F346-009F-4778-B0DA-DB7B8A1291F1}" presName="vert0" presStyleCnt="0">
        <dgm:presLayoutVars>
          <dgm:dir/>
          <dgm:animOne val="branch"/>
          <dgm:animLvl val="lvl"/>
        </dgm:presLayoutVars>
      </dgm:prSet>
      <dgm:spPr/>
    </dgm:pt>
    <dgm:pt modelId="{570300F3-7261-8C45-94CD-300EC3112A27}" type="pres">
      <dgm:prSet presAssocID="{3DC9AB49-2DAA-4BEE-A35B-F518E5BD1F3C}" presName="thickLine" presStyleLbl="alignNode1" presStyleIdx="0" presStyleCnt="4"/>
      <dgm:spPr/>
    </dgm:pt>
    <dgm:pt modelId="{C0444ED9-A758-E144-8720-9ECFAC6D4AC9}" type="pres">
      <dgm:prSet presAssocID="{3DC9AB49-2DAA-4BEE-A35B-F518E5BD1F3C}" presName="horz1" presStyleCnt="0"/>
      <dgm:spPr/>
    </dgm:pt>
    <dgm:pt modelId="{03304799-CE01-AB46-8E26-59C05D325F9A}" type="pres">
      <dgm:prSet presAssocID="{3DC9AB49-2DAA-4BEE-A35B-F518E5BD1F3C}" presName="tx1" presStyleLbl="revTx" presStyleIdx="0" presStyleCnt="4"/>
      <dgm:spPr/>
    </dgm:pt>
    <dgm:pt modelId="{94DCD313-2408-AD40-B2E0-6474565A6D5A}" type="pres">
      <dgm:prSet presAssocID="{3DC9AB49-2DAA-4BEE-A35B-F518E5BD1F3C}" presName="vert1" presStyleCnt="0"/>
      <dgm:spPr/>
    </dgm:pt>
    <dgm:pt modelId="{64C9AEF5-47AB-4549-AC9F-E75A96A22019}" type="pres">
      <dgm:prSet presAssocID="{26540379-BE16-49E5-BCFF-4C9A333CEE0D}" presName="thickLine" presStyleLbl="alignNode1" presStyleIdx="1" presStyleCnt="4"/>
      <dgm:spPr/>
    </dgm:pt>
    <dgm:pt modelId="{562CBD1C-2A71-F549-955F-5A6998258205}" type="pres">
      <dgm:prSet presAssocID="{26540379-BE16-49E5-BCFF-4C9A333CEE0D}" presName="horz1" presStyleCnt="0"/>
      <dgm:spPr/>
    </dgm:pt>
    <dgm:pt modelId="{D1C47B09-9210-FA44-A0E5-FA2C862E9421}" type="pres">
      <dgm:prSet presAssocID="{26540379-BE16-49E5-BCFF-4C9A333CEE0D}" presName="tx1" presStyleLbl="revTx" presStyleIdx="1" presStyleCnt="4"/>
      <dgm:spPr/>
    </dgm:pt>
    <dgm:pt modelId="{9D32E03A-70F0-D948-9012-1196A40C6A7E}" type="pres">
      <dgm:prSet presAssocID="{26540379-BE16-49E5-BCFF-4C9A333CEE0D}" presName="vert1" presStyleCnt="0"/>
      <dgm:spPr/>
    </dgm:pt>
    <dgm:pt modelId="{22085E07-3000-9A46-85EE-5543EC994575}" type="pres">
      <dgm:prSet presAssocID="{4B5879F0-C59D-464F-BE18-12558A11EEE8}" presName="thickLine" presStyleLbl="alignNode1" presStyleIdx="2" presStyleCnt="4"/>
      <dgm:spPr/>
    </dgm:pt>
    <dgm:pt modelId="{7F98C759-60F0-3945-A94D-535A2F3F0509}" type="pres">
      <dgm:prSet presAssocID="{4B5879F0-C59D-464F-BE18-12558A11EEE8}" presName="horz1" presStyleCnt="0"/>
      <dgm:spPr/>
    </dgm:pt>
    <dgm:pt modelId="{88EDF0AF-6B50-E04E-970A-E58C978F3AA5}" type="pres">
      <dgm:prSet presAssocID="{4B5879F0-C59D-464F-BE18-12558A11EEE8}" presName="tx1" presStyleLbl="revTx" presStyleIdx="2" presStyleCnt="4"/>
      <dgm:spPr/>
    </dgm:pt>
    <dgm:pt modelId="{87ABEDD6-EF78-B94A-BBDF-C79BEAE40D85}" type="pres">
      <dgm:prSet presAssocID="{4B5879F0-C59D-464F-BE18-12558A11EEE8}" presName="vert1" presStyleCnt="0"/>
      <dgm:spPr/>
    </dgm:pt>
    <dgm:pt modelId="{F74F87F3-D232-F54B-8299-B59202F5DDB4}" type="pres">
      <dgm:prSet presAssocID="{F2828E16-056B-4644-A282-892F4BCE109C}" presName="thickLine" presStyleLbl="alignNode1" presStyleIdx="3" presStyleCnt="4"/>
      <dgm:spPr/>
    </dgm:pt>
    <dgm:pt modelId="{60D04252-FF75-764F-961E-D941BF6E29E5}" type="pres">
      <dgm:prSet presAssocID="{F2828E16-056B-4644-A282-892F4BCE109C}" presName="horz1" presStyleCnt="0"/>
      <dgm:spPr/>
    </dgm:pt>
    <dgm:pt modelId="{5AACAE11-674C-5443-879B-5FDD8CB0942C}" type="pres">
      <dgm:prSet presAssocID="{F2828E16-056B-4644-A282-892F4BCE109C}" presName="tx1" presStyleLbl="revTx" presStyleIdx="3" presStyleCnt="4"/>
      <dgm:spPr/>
    </dgm:pt>
    <dgm:pt modelId="{6F9EF6DD-B6A6-E240-BEE9-555CA18BF14D}" type="pres">
      <dgm:prSet presAssocID="{F2828E16-056B-4644-A282-892F4BCE109C}" presName="vert1" presStyleCnt="0"/>
      <dgm:spPr/>
    </dgm:pt>
  </dgm:ptLst>
  <dgm:cxnLst>
    <dgm:cxn modelId="{45C6F337-B965-9749-8619-8B806B1F0453}" type="presOf" srcId="{F2828E16-056B-4644-A282-892F4BCE109C}" destId="{5AACAE11-674C-5443-879B-5FDD8CB0942C}" srcOrd="0" destOrd="0" presId="urn:microsoft.com/office/officeart/2008/layout/LinedList"/>
    <dgm:cxn modelId="{A1B6543C-8110-1046-B91F-F8A8F19363FF}" type="presOf" srcId="{7519F346-009F-4778-B0DA-DB7B8A1291F1}" destId="{8ABD5EE9-2ED5-5A48-B66C-4DD1EEE15F52}" srcOrd="0" destOrd="0" presId="urn:microsoft.com/office/officeart/2008/layout/LinedList"/>
    <dgm:cxn modelId="{7A74AB4D-AE96-7545-9909-79969001465B}" type="presOf" srcId="{4B5879F0-C59D-464F-BE18-12558A11EEE8}" destId="{88EDF0AF-6B50-E04E-970A-E58C978F3AA5}" srcOrd="0" destOrd="0" presId="urn:microsoft.com/office/officeart/2008/layout/LinedList"/>
    <dgm:cxn modelId="{B5297068-4146-4250-8EFE-8FCBEBE6D5BC}" srcId="{7519F346-009F-4778-B0DA-DB7B8A1291F1}" destId="{3DC9AB49-2DAA-4BEE-A35B-F518E5BD1F3C}" srcOrd="0" destOrd="0" parTransId="{47DDAB27-E8DB-4059-AD22-D5903ACE5F88}" sibTransId="{DEA7C2E1-A560-439A-91C7-02399F4A0B21}"/>
    <dgm:cxn modelId="{86586678-2F0A-DF47-92F2-06C1F2568789}" type="presOf" srcId="{26540379-BE16-49E5-BCFF-4C9A333CEE0D}" destId="{D1C47B09-9210-FA44-A0E5-FA2C862E9421}" srcOrd="0" destOrd="0" presId="urn:microsoft.com/office/officeart/2008/layout/LinedList"/>
    <dgm:cxn modelId="{E62B7985-74F2-4312-B95B-3177BF2A5322}" srcId="{7519F346-009F-4778-B0DA-DB7B8A1291F1}" destId="{F2828E16-056B-4644-A282-892F4BCE109C}" srcOrd="3" destOrd="0" parTransId="{91798DC0-DC44-4023-AC7D-512D5EC46712}" sibTransId="{B0A8B91A-68D6-430B-A4BA-AAEC9F9F0BB3}"/>
    <dgm:cxn modelId="{380D0A90-6D39-0D43-950E-ADB847B7B383}" type="presOf" srcId="{3DC9AB49-2DAA-4BEE-A35B-F518E5BD1F3C}" destId="{03304799-CE01-AB46-8E26-59C05D325F9A}" srcOrd="0" destOrd="0" presId="urn:microsoft.com/office/officeart/2008/layout/LinedList"/>
    <dgm:cxn modelId="{39B488C5-F0D3-435C-AF6D-5F0F0C75794D}" srcId="{7519F346-009F-4778-B0DA-DB7B8A1291F1}" destId="{4B5879F0-C59D-464F-BE18-12558A11EEE8}" srcOrd="2" destOrd="0" parTransId="{8520E897-19F0-45B4-9B67-20FCB6276400}" sibTransId="{F0713148-9261-421D-A696-6C3191D65228}"/>
    <dgm:cxn modelId="{F75690F1-5774-44E7-8346-06704581BA39}" srcId="{7519F346-009F-4778-B0DA-DB7B8A1291F1}" destId="{26540379-BE16-49E5-BCFF-4C9A333CEE0D}" srcOrd="1" destOrd="0" parTransId="{CA66B166-C746-4828-9C36-F998E0107301}" sibTransId="{83AEDFE9-E6F4-4D19-B1D4-EBAA2F387670}"/>
    <dgm:cxn modelId="{53A72EFE-5056-E749-84D3-8A6413B39420}" type="presParOf" srcId="{8ABD5EE9-2ED5-5A48-B66C-4DD1EEE15F52}" destId="{570300F3-7261-8C45-94CD-300EC3112A27}" srcOrd="0" destOrd="0" presId="urn:microsoft.com/office/officeart/2008/layout/LinedList"/>
    <dgm:cxn modelId="{5352FA97-B371-DE45-9D08-C821C097D1B3}" type="presParOf" srcId="{8ABD5EE9-2ED5-5A48-B66C-4DD1EEE15F52}" destId="{C0444ED9-A758-E144-8720-9ECFAC6D4AC9}" srcOrd="1" destOrd="0" presId="urn:microsoft.com/office/officeart/2008/layout/LinedList"/>
    <dgm:cxn modelId="{DC7A16DD-F6A6-CD45-8B88-C31FBCF1F8C1}" type="presParOf" srcId="{C0444ED9-A758-E144-8720-9ECFAC6D4AC9}" destId="{03304799-CE01-AB46-8E26-59C05D325F9A}" srcOrd="0" destOrd="0" presId="urn:microsoft.com/office/officeart/2008/layout/LinedList"/>
    <dgm:cxn modelId="{7C5825B0-0EC8-7D4A-B913-F879E0A65D4E}" type="presParOf" srcId="{C0444ED9-A758-E144-8720-9ECFAC6D4AC9}" destId="{94DCD313-2408-AD40-B2E0-6474565A6D5A}" srcOrd="1" destOrd="0" presId="urn:microsoft.com/office/officeart/2008/layout/LinedList"/>
    <dgm:cxn modelId="{3EBF717A-A23D-0249-B1C3-83016A090DA1}" type="presParOf" srcId="{8ABD5EE9-2ED5-5A48-B66C-4DD1EEE15F52}" destId="{64C9AEF5-47AB-4549-AC9F-E75A96A22019}" srcOrd="2" destOrd="0" presId="urn:microsoft.com/office/officeart/2008/layout/LinedList"/>
    <dgm:cxn modelId="{346EBA01-AF21-6C4D-B108-16C00048B9AD}" type="presParOf" srcId="{8ABD5EE9-2ED5-5A48-B66C-4DD1EEE15F52}" destId="{562CBD1C-2A71-F549-955F-5A6998258205}" srcOrd="3" destOrd="0" presId="urn:microsoft.com/office/officeart/2008/layout/LinedList"/>
    <dgm:cxn modelId="{E63ABB7D-3EC8-AF4B-B2CD-1F51732D013B}" type="presParOf" srcId="{562CBD1C-2A71-F549-955F-5A6998258205}" destId="{D1C47B09-9210-FA44-A0E5-FA2C862E9421}" srcOrd="0" destOrd="0" presId="urn:microsoft.com/office/officeart/2008/layout/LinedList"/>
    <dgm:cxn modelId="{BE084ABE-CB2F-5F42-ABBF-6A3C20D71866}" type="presParOf" srcId="{562CBD1C-2A71-F549-955F-5A6998258205}" destId="{9D32E03A-70F0-D948-9012-1196A40C6A7E}" srcOrd="1" destOrd="0" presId="urn:microsoft.com/office/officeart/2008/layout/LinedList"/>
    <dgm:cxn modelId="{E9B91B37-9572-C644-A017-8B36ACD05459}" type="presParOf" srcId="{8ABD5EE9-2ED5-5A48-B66C-4DD1EEE15F52}" destId="{22085E07-3000-9A46-85EE-5543EC994575}" srcOrd="4" destOrd="0" presId="urn:microsoft.com/office/officeart/2008/layout/LinedList"/>
    <dgm:cxn modelId="{B54F8928-68B1-5649-8D83-D31ABF41FE49}" type="presParOf" srcId="{8ABD5EE9-2ED5-5A48-B66C-4DD1EEE15F52}" destId="{7F98C759-60F0-3945-A94D-535A2F3F0509}" srcOrd="5" destOrd="0" presId="urn:microsoft.com/office/officeart/2008/layout/LinedList"/>
    <dgm:cxn modelId="{003033AD-50C6-074A-91B3-2B2F9C9DA98E}" type="presParOf" srcId="{7F98C759-60F0-3945-A94D-535A2F3F0509}" destId="{88EDF0AF-6B50-E04E-970A-E58C978F3AA5}" srcOrd="0" destOrd="0" presId="urn:microsoft.com/office/officeart/2008/layout/LinedList"/>
    <dgm:cxn modelId="{27C95FB9-3458-4348-ABFB-5BA30A007940}" type="presParOf" srcId="{7F98C759-60F0-3945-A94D-535A2F3F0509}" destId="{87ABEDD6-EF78-B94A-BBDF-C79BEAE40D85}" srcOrd="1" destOrd="0" presId="urn:microsoft.com/office/officeart/2008/layout/LinedList"/>
    <dgm:cxn modelId="{F891DE96-84B1-EB49-9667-9C36E952652C}" type="presParOf" srcId="{8ABD5EE9-2ED5-5A48-B66C-4DD1EEE15F52}" destId="{F74F87F3-D232-F54B-8299-B59202F5DDB4}" srcOrd="6" destOrd="0" presId="urn:microsoft.com/office/officeart/2008/layout/LinedList"/>
    <dgm:cxn modelId="{5DC3D158-E45E-8940-AD6C-3A531062C70F}" type="presParOf" srcId="{8ABD5EE9-2ED5-5A48-B66C-4DD1EEE15F52}" destId="{60D04252-FF75-764F-961E-D941BF6E29E5}" srcOrd="7" destOrd="0" presId="urn:microsoft.com/office/officeart/2008/layout/LinedList"/>
    <dgm:cxn modelId="{1FAC1C67-802B-B344-8731-8A2BEFC4F2F0}" type="presParOf" srcId="{60D04252-FF75-764F-961E-D941BF6E29E5}" destId="{5AACAE11-674C-5443-879B-5FDD8CB0942C}" srcOrd="0" destOrd="0" presId="urn:microsoft.com/office/officeart/2008/layout/LinedList"/>
    <dgm:cxn modelId="{AE117D0C-3948-C941-AFA4-38FEAF64E249}" type="presParOf" srcId="{60D04252-FF75-764F-961E-D941BF6E29E5}" destId="{6F9EF6DD-B6A6-E240-BEE9-555CA18BF14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87AD10-0DA9-5C40-B39D-D4091F4ED4EF}">
      <dsp:nvSpPr>
        <dsp:cNvPr id="0" name=""/>
        <dsp:cNvSpPr/>
      </dsp:nvSpPr>
      <dsp:spPr>
        <a:xfrm>
          <a:off x="0" y="4518"/>
          <a:ext cx="6254749" cy="1624553"/>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An appropriate mentor is a cognitively healthy, older adult (suggested: retirement age) or someone with a disability who could use company and/or light assistance around the home.</a:t>
          </a:r>
        </a:p>
        <a:p>
          <a:pPr marL="0" lvl="0" indent="0" algn="l" defTabSz="711200">
            <a:lnSpc>
              <a:spcPct val="90000"/>
            </a:lnSpc>
            <a:spcBef>
              <a:spcPct val="0"/>
            </a:spcBef>
            <a:spcAft>
              <a:spcPct val="35000"/>
            </a:spcAft>
            <a:buNone/>
          </a:pPr>
          <a:r>
            <a:rPr lang="en-US" sz="1600" kern="1200" dirty="0"/>
            <a:t>Find a mentor:</a:t>
          </a:r>
        </a:p>
      </dsp:txBody>
      <dsp:txXfrm>
        <a:off x="79304" y="83822"/>
        <a:ext cx="6096141" cy="1465945"/>
      </dsp:txXfrm>
    </dsp:sp>
    <dsp:sp modelId="{A9D816A5-0C35-EC4E-A25B-A6D2D1C4617B}">
      <dsp:nvSpPr>
        <dsp:cNvPr id="0" name=""/>
        <dsp:cNvSpPr/>
      </dsp:nvSpPr>
      <dsp:spPr>
        <a:xfrm>
          <a:off x="0" y="1636721"/>
          <a:ext cx="6254749" cy="621562"/>
        </a:xfrm>
        <a:prstGeom prst="round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With whom you can form a relationship</a:t>
          </a:r>
        </a:p>
      </dsp:txBody>
      <dsp:txXfrm>
        <a:off x="30342" y="1667063"/>
        <a:ext cx="6194065" cy="560878"/>
      </dsp:txXfrm>
    </dsp:sp>
    <dsp:sp modelId="{E8FA5296-0938-9749-8AAB-61F34F8348AF}">
      <dsp:nvSpPr>
        <dsp:cNvPr id="0" name=""/>
        <dsp:cNvSpPr/>
      </dsp:nvSpPr>
      <dsp:spPr>
        <a:xfrm>
          <a:off x="0" y="2265934"/>
          <a:ext cx="6254749" cy="621562"/>
        </a:xfrm>
        <a:prstGeom prst="roundRect">
          <a:avLst/>
        </a:prstGeom>
        <a:solidFill>
          <a:schemeClr val="accent4">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Who has healthy cognitive capabilities (no Alzheimer’s or severe dementia)</a:t>
          </a:r>
        </a:p>
      </dsp:txBody>
      <dsp:txXfrm>
        <a:off x="30342" y="2296276"/>
        <a:ext cx="6194065" cy="560878"/>
      </dsp:txXfrm>
    </dsp:sp>
    <dsp:sp modelId="{E20FA974-C43C-6840-AEFC-B09670562A0E}">
      <dsp:nvSpPr>
        <dsp:cNvPr id="0" name=""/>
        <dsp:cNvSpPr/>
      </dsp:nvSpPr>
      <dsp:spPr>
        <a:xfrm>
          <a:off x="0" y="2895146"/>
          <a:ext cx="6254749" cy="621562"/>
        </a:xfrm>
        <a:prstGeom prst="roundRect">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Who might be lonely and is needing company</a:t>
          </a:r>
        </a:p>
      </dsp:txBody>
      <dsp:txXfrm>
        <a:off x="30342" y="2925488"/>
        <a:ext cx="6194065" cy="560878"/>
      </dsp:txXfrm>
    </dsp:sp>
    <dsp:sp modelId="{3582E4B1-D042-5447-AFAA-11B8CED3E734}">
      <dsp:nvSpPr>
        <dsp:cNvPr id="0" name=""/>
        <dsp:cNvSpPr/>
      </dsp:nvSpPr>
      <dsp:spPr>
        <a:xfrm>
          <a:off x="0" y="3524359"/>
          <a:ext cx="6254749" cy="621562"/>
        </a:xfrm>
        <a:prstGeom prst="roundRect">
          <a:avLst/>
        </a:prstGeom>
        <a:solidFill>
          <a:schemeClr val="accent6">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Who might have similar interests or hobbies</a:t>
          </a:r>
        </a:p>
      </dsp:txBody>
      <dsp:txXfrm>
        <a:off x="30342" y="3554701"/>
        <a:ext cx="6194065" cy="560878"/>
      </dsp:txXfrm>
    </dsp:sp>
    <dsp:sp modelId="{22CDB340-8FA5-764E-A256-20D2AC73FB1E}">
      <dsp:nvSpPr>
        <dsp:cNvPr id="0" name=""/>
        <dsp:cNvSpPr/>
      </dsp:nvSpPr>
      <dsp:spPr>
        <a:xfrm>
          <a:off x="0" y="4153571"/>
          <a:ext cx="6254749" cy="621562"/>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Who can commit to one hour, once per week for the entire school year.</a:t>
          </a:r>
        </a:p>
      </dsp:txBody>
      <dsp:txXfrm>
        <a:off x="30342" y="4183913"/>
        <a:ext cx="6194065" cy="560878"/>
      </dsp:txXfrm>
    </dsp:sp>
    <dsp:sp modelId="{42121BBF-AE56-9545-B029-4D47E448DFF8}">
      <dsp:nvSpPr>
        <dsp:cNvPr id="0" name=""/>
        <dsp:cNvSpPr/>
      </dsp:nvSpPr>
      <dsp:spPr>
        <a:xfrm>
          <a:off x="0" y="4782784"/>
          <a:ext cx="6254749" cy="621562"/>
        </a:xfrm>
        <a:prstGeom prst="round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i="1" kern="1200" dirty="0"/>
            <a:t>*No relatives or nursing home residents</a:t>
          </a:r>
          <a:endParaRPr lang="en-US" sz="1800" kern="1200" dirty="0"/>
        </a:p>
      </dsp:txBody>
      <dsp:txXfrm>
        <a:off x="30342" y="4813126"/>
        <a:ext cx="6194065" cy="5608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0300F3-7261-8C45-94CD-300EC3112A27}">
      <dsp:nvSpPr>
        <dsp:cNvPr id="0" name=""/>
        <dsp:cNvSpPr/>
      </dsp:nvSpPr>
      <dsp:spPr>
        <a:xfrm>
          <a:off x="0" y="0"/>
          <a:ext cx="8534873"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304799-CE01-AB46-8E26-59C05D325F9A}">
      <dsp:nvSpPr>
        <dsp:cNvPr id="0" name=""/>
        <dsp:cNvSpPr/>
      </dsp:nvSpPr>
      <dsp:spPr>
        <a:xfrm>
          <a:off x="0" y="0"/>
          <a:ext cx="8534873" cy="960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PFE Coordinator</a:t>
          </a:r>
        </a:p>
      </dsp:txBody>
      <dsp:txXfrm>
        <a:off x="0" y="0"/>
        <a:ext cx="8534873" cy="960152"/>
      </dsp:txXfrm>
    </dsp:sp>
    <dsp:sp modelId="{64C9AEF5-47AB-4549-AC9F-E75A96A22019}">
      <dsp:nvSpPr>
        <dsp:cNvPr id="0" name=""/>
        <dsp:cNvSpPr/>
      </dsp:nvSpPr>
      <dsp:spPr>
        <a:xfrm>
          <a:off x="0" y="960152"/>
          <a:ext cx="8534873"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C47B09-9210-FA44-A0E5-FA2C862E9421}">
      <dsp:nvSpPr>
        <dsp:cNvPr id="0" name=""/>
        <dsp:cNvSpPr/>
      </dsp:nvSpPr>
      <dsp:spPr>
        <a:xfrm>
          <a:off x="0" y="960152"/>
          <a:ext cx="8534873" cy="960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Name:</a:t>
          </a:r>
        </a:p>
      </dsp:txBody>
      <dsp:txXfrm>
        <a:off x="0" y="960152"/>
        <a:ext cx="8534873" cy="960152"/>
      </dsp:txXfrm>
    </dsp:sp>
    <dsp:sp modelId="{22085E07-3000-9A46-85EE-5543EC994575}">
      <dsp:nvSpPr>
        <dsp:cNvPr id="0" name=""/>
        <dsp:cNvSpPr/>
      </dsp:nvSpPr>
      <dsp:spPr>
        <a:xfrm>
          <a:off x="0" y="1920304"/>
          <a:ext cx="8534873"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EDF0AF-6B50-E04E-970A-E58C978F3AA5}">
      <dsp:nvSpPr>
        <dsp:cNvPr id="0" name=""/>
        <dsp:cNvSpPr/>
      </dsp:nvSpPr>
      <dsp:spPr>
        <a:xfrm>
          <a:off x="0" y="1920304"/>
          <a:ext cx="8534873" cy="960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Phone:</a:t>
          </a:r>
        </a:p>
      </dsp:txBody>
      <dsp:txXfrm>
        <a:off x="0" y="1920304"/>
        <a:ext cx="8534873" cy="960152"/>
      </dsp:txXfrm>
    </dsp:sp>
    <dsp:sp modelId="{F74F87F3-D232-F54B-8299-B59202F5DDB4}">
      <dsp:nvSpPr>
        <dsp:cNvPr id="0" name=""/>
        <dsp:cNvSpPr/>
      </dsp:nvSpPr>
      <dsp:spPr>
        <a:xfrm>
          <a:off x="0" y="2880456"/>
          <a:ext cx="8534873"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ACAE11-674C-5443-879B-5FDD8CB0942C}">
      <dsp:nvSpPr>
        <dsp:cNvPr id="0" name=""/>
        <dsp:cNvSpPr/>
      </dsp:nvSpPr>
      <dsp:spPr>
        <a:xfrm>
          <a:off x="0" y="2880456"/>
          <a:ext cx="8534873" cy="960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Email:</a:t>
          </a:r>
        </a:p>
      </dsp:txBody>
      <dsp:txXfrm>
        <a:off x="0" y="2880456"/>
        <a:ext cx="8534873" cy="9601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B63FD-C2EE-47BF-9590-0A93F6D004EE}" type="datetimeFigureOut">
              <a:rPr lang="en-US" smtClean="0"/>
              <a:t>5/12/23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25039-CBEF-4253-8C9F-29CA5FE66810}" type="slidenum">
              <a:rPr lang="en-US" smtClean="0"/>
              <a:t>‹#›</a:t>
            </a:fld>
            <a:endParaRPr lang="en-US"/>
          </a:p>
        </p:txBody>
      </p:sp>
    </p:spTree>
    <p:extLst>
      <p:ext uri="{BB962C8B-B14F-4D97-AF65-F5344CB8AC3E}">
        <p14:creationId xmlns:p14="http://schemas.microsoft.com/office/powerpoint/2010/main" val="465791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a:lnSpc>
                <a:spcPct val="100000"/>
              </a:lnSpc>
              <a:spcBef>
                <a:spcPts val="0"/>
              </a:spcBef>
              <a:spcAft>
                <a:spcPts val="0"/>
              </a:spcAft>
              <a:buNone/>
              <a:tabLst/>
              <a:defRPr/>
            </a:pPr>
            <a:r>
              <a:rPr lang="en-US" dirty="0"/>
              <a:t>2021-2022</a:t>
            </a:r>
          </a:p>
        </p:txBody>
      </p:sp>
      <p:sp>
        <p:nvSpPr>
          <p:cNvPr id="4" name="Slide Number Placeholder 3"/>
          <p:cNvSpPr>
            <a:spLocks noGrp="1"/>
          </p:cNvSpPr>
          <p:nvPr>
            <p:ph type="sldNum" sz="quarter" idx="10"/>
          </p:nvPr>
        </p:nvSpPr>
        <p:spPr/>
        <p:txBody>
          <a:bodyPr/>
          <a:lstStyle/>
          <a:p>
            <a:fld id="{C8525039-CBEF-4253-8C9F-29CA5FE66810}" type="slidenum">
              <a:rPr lang="en-US" smtClean="0"/>
              <a:t>1</a:t>
            </a:fld>
            <a:endParaRPr lang="en-US"/>
          </a:p>
        </p:txBody>
      </p:sp>
    </p:spTree>
    <p:extLst>
      <p:ext uri="{BB962C8B-B14F-4D97-AF65-F5344CB8AC3E}">
        <p14:creationId xmlns:p14="http://schemas.microsoft.com/office/powerpoint/2010/main" val="4217145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61BEF0D-F0BB-DE4B-95CE-6DB70DBA9567}" type="datetimeFigureOut">
              <a:rPr lang="en-US" smtClean="0"/>
              <a:pPr/>
              <a:t>5/12/23</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57F1E4F-1CFF-5643-939E-217C01CDF565}" type="slidenum">
              <a:rPr lang="en-US" smtClean="0"/>
              <a:pPr/>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2152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680419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49858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73098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61BEF0D-F0BB-DE4B-95CE-6DB70DBA9567}" type="datetimeFigureOut">
              <a:rPr lang="en-US" smtClean="0"/>
              <a:pPr/>
              <a:t>5/12/23</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57F1E4F-1CFF-5643-939E-217C01CDF565}" type="slidenum">
              <a:rPr lang="en-US" smtClean="0"/>
              <a:pPr/>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1909487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a:p>
        </p:txBody>
      </p:sp>
    </p:spTree>
    <p:extLst>
      <p:ext uri="{BB962C8B-B14F-4D97-AF65-F5344CB8AC3E}">
        <p14:creationId xmlns:p14="http://schemas.microsoft.com/office/powerpoint/2010/main" val="94415137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53179938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2014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250814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42A54C80-263E-416B-A8E0-580EDEADCBDC}" type="datetimeFigureOut">
              <a:rPr lang="en-US" smtClean="0"/>
              <a:t>5/12/23</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519954A3-9DFD-4C44-94BA-B95130A3BA1C}"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6253014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B61BEF0D-F0BB-DE4B-95CE-6DB70DBA9567}" type="datetimeFigureOut">
              <a:rPr lang="en-US" smtClean="0"/>
              <a:pPr/>
              <a:t>5/12/23</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929645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61BEF0D-F0BB-DE4B-95CE-6DB70DBA9567}" type="datetimeFigureOut">
              <a:rPr lang="en-US" smtClean="0"/>
              <a:pPr/>
              <a:t>5/12/23</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57F1E4F-1CFF-5643-939E-217C01CDF565}" type="slidenum">
              <a:rPr lang="en-US" smtClean="0"/>
              <a:pPr/>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60471897"/>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2XWSapjMqO8?feature=oemb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pfe@sffcfoundation.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5790ACC-6AA7-45C3-86F9-D607BB2F8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274038" y="4242032"/>
            <a:ext cx="10274497" cy="1734497"/>
          </a:xfrm>
        </p:spPr>
        <p:txBody>
          <a:bodyPr anchor="t">
            <a:normAutofit/>
          </a:bodyPr>
          <a:lstStyle/>
          <a:p>
            <a:r>
              <a:rPr lang="en-US" sz="5600" dirty="0"/>
              <a:t>Student Orientation (Grades K-8)</a:t>
            </a:r>
          </a:p>
        </p:txBody>
      </p:sp>
      <p:sp>
        <p:nvSpPr>
          <p:cNvPr id="11" name="Freeform 6">
            <a:extLst>
              <a:ext uri="{FF2B5EF4-FFF2-40B4-BE49-F238E27FC236}">
                <a16:creationId xmlns:a16="http://schemas.microsoft.com/office/drawing/2014/main" id="{5330D13B-3B87-46AC-B6F5-7E13BC88BE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pic>
        <p:nvPicPr>
          <p:cNvPr id="4" name="Picture 5" descr="A close up of a logo&#10;&#10;Description generated with very high confidence">
            <a:extLst>
              <a:ext uri="{FF2B5EF4-FFF2-40B4-BE49-F238E27FC236}">
                <a16:creationId xmlns:a16="http://schemas.microsoft.com/office/drawing/2014/main" id="{8701D067-A13B-49DF-9E84-D442835B0E75}"/>
              </a:ext>
            </a:extLst>
          </p:cNvPr>
          <p:cNvPicPr>
            <a:picLocks noChangeAspect="1"/>
          </p:cNvPicPr>
          <p:nvPr/>
        </p:nvPicPr>
        <p:blipFill>
          <a:blip r:embed="rId3"/>
          <a:stretch>
            <a:fillRect/>
          </a:stretch>
        </p:blipFill>
        <p:spPr>
          <a:xfrm>
            <a:off x="4773297" y="643464"/>
            <a:ext cx="3275978" cy="3275978"/>
          </a:xfrm>
          <a:prstGeom prst="rect">
            <a:avLst/>
          </a:prstGeom>
          <a:ln>
            <a:noFill/>
          </a:ln>
          <a:effectLst>
            <a:softEdge rad="112500"/>
          </a:effectLst>
        </p:spPr>
      </p:pic>
    </p:spTree>
    <p:extLst>
      <p:ext uri="{BB962C8B-B14F-4D97-AF65-F5344CB8AC3E}">
        <p14:creationId xmlns:p14="http://schemas.microsoft.com/office/powerpoint/2010/main" val="968611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CFCBB-1267-CAED-CEDC-E9C1AC0AC495}"/>
              </a:ext>
            </a:extLst>
          </p:cNvPr>
          <p:cNvSpPr>
            <a:spLocks noGrp="1"/>
          </p:cNvSpPr>
          <p:nvPr>
            <p:ph type="title"/>
          </p:nvPr>
        </p:nvSpPr>
        <p:spPr>
          <a:xfrm>
            <a:off x="1251678" y="848299"/>
            <a:ext cx="10178322" cy="1026218"/>
          </a:xfrm>
        </p:spPr>
        <p:txBody>
          <a:bodyPr/>
          <a:lstStyle/>
          <a:p>
            <a:r>
              <a:rPr lang="en-US" dirty="0"/>
              <a:t>Helpful resources</a:t>
            </a:r>
          </a:p>
        </p:txBody>
      </p:sp>
      <p:sp>
        <p:nvSpPr>
          <p:cNvPr id="3" name="Content Placeholder 2">
            <a:extLst>
              <a:ext uri="{FF2B5EF4-FFF2-40B4-BE49-F238E27FC236}">
                <a16:creationId xmlns:a16="http://schemas.microsoft.com/office/drawing/2014/main" id="{04E4C221-766F-6551-D252-DB8304FD7DC8}"/>
              </a:ext>
            </a:extLst>
          </p:cNvPr>
          <p:cNvSpPr>
            <a:spLocks noGrp="1"/>
          </p:cNvSpPr>
          <p:nvPr>
            <p:ph idx="1"/>
          </p:nvPr>
        </p:nvSpPr>
        <p:spPr>
          <a:xfrm>
            <a:off x="1251678" y="1972019"/>
            <a:ext cx="10178322" cy="3907573"/>
          </a:xfrm>
        </p:spPr>
        <p:txBody>
          <a:bodyPr/>
          <a:lstStyle/>
          <a:p>
            <a:pPr marL="0" indent="0">
              <a:buNone/>
            </a:pPr>
            <a:r>
              <a:rPr lang="en-US" dirty="0"/>
              <a:t>Helpful documents are available to you on the PFE website under the ‘Resources’ tab such as:</a:t>
            </a:r>
          </a:p>
          <a:p>
            <a:r>
              <a:rPr lang="en-US" dirty="0"/>
              <a:t>Activity suggestions</a:t>
            </a:r>
          </a:p>
          <a:p>
            <a:r>
              <a:rPr lang="en-US" dirty="0"/>
              <a:t>Calendar</a:t>
            </a:r>
          </a:p>
          <a:p>
            <a:r>
              <a:rPr lang="en-US" dirty="0"/>
              <a:t>Reflection website directions</a:t>
            </a:r>
          </a:p>
          <a:p>
            <a:r>
              <a:rPr lang="en-US" dirty="0"/>
              <a:t>Student packet in English &amp; Spanish</a:t>
            </a:r>
          </a:p>
          <a:p>
            <a:r>
              <a:rPr lang="en-US" dirty="0"/>
              <a:t>Mentor packet</a:t>
            </a:r>
          </a:p>
          <a:p>
            <a:r>
              <a:rPr lang="en-US" dirty="0"/>
              <a:t>Understanding guidelines</a:t>
            </a:r>
          </a:p>
        </p:txBody>
      </p:sp>
    </p:spTree>
    <p:extLst>
      <p:ext uri="{BB962C8B-B14F-4D97-AF65-F5344CB8AC3E}">
        <p14:creationId xmlns:p14="http://schemas.microsoft.com/office/powerpoint/2010/main" val="1276319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1F20A-2A07-C710-0589-65811E29AB03}"/>
              </a:ext>
            </a:extLst>
          </p:cNvPr>
          <p:cNvSpPr>
            <a:spLocks noGrp="1"/>
          </p:cNvSpPr>
          <p:nvPr>
            <p:ph type="title"/>
          </p:nvPr>
        </p:nvSpPr>
        <p:spPr>
          <a:xfrm>
            <a:off x="4283725" y="2817113"/>
            <a:ext cx="3624549" cy="1492132"/>
          </a:xfrm>
        </p:spPr>
        <p:txBody>
          <a:bodyPr/>
          <a:lstStyle/>
          <a:p>
            <a:r>
              <a:rPr lang="en-US" dirty="0"/>
              <a:t>Questions?</a:t>
            </a:r>
          </a:p>
        </p:txBody>
      </p:sp>
    </p:spTree>
    <p:extLst>
      <p:ext uri="{BB962C8B-B14F-4D97-AF65-F5344CB8AC3E}">
        <p14:creationId xmlns:p14="http://schemas.microsoft.com/office/powerpoint/2010/main" val="3852344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E5BB3-E84B-45D9-B9D6-CC97F351863F}"/>
              </a:ext>
            </a:extLst>
          </p:cNvPr>
          <p:cNvSpPr>
            <a:spLocks noGrp="1"/>
          </p:cNvSpPr>
          <p:nvPr>
            <p:ph type="title"/>
          </p:nvPr>
        </p:nvSpPr>
        <p:spPr/>
        <p:txBody>
          <a:bodyPr/>
          <a:lstStyle/>
          <a:p>
            <a:r>
              <a:rPr lang="en-US" dirty="0"/>
              <a:t>Contact Information</a:t>
            </a:r>
          </a:p>
        </p:txBody>
      </p:sp>
      <p:graphicFrame>
        <p:nvGraphicFramePr>
          <p:cNvPr id="5" name="Content Placeholder 2">
            <a:extLst>
              <a:ext uri="{FF2B5EF4-FFF2-40B4-BE49-F238E27FC236}">
                <a16:creationId xmlns:a16="http://schemas.microsoft.com/office/drawing/2014/main" id="{CA459E85-58F9-4E23-8D57-C44135BB2EF1}"/>
              </a:ext>
            </a:extLst>
          </p:cNvPr>
          <p:cNvGraphicFramePr>
            <a:graphicFrameLocks noGrp="1"/>
          </p:cNvGraphicFramePr>
          <p:nvPr>
            <p:ph idx="1"/>
            <p:extLst>
              <p:ext uri="{D42A27DB-BD31-4B8C-83A1-F6EECF244321}">
                <p14:modId xmlns:p14="http://schemas.microsoft.com/office/powerpoint/2010/main" val="3931554356"/>
              </p:ext>
            </p:extLst>
          </p:nvPr>
        </p:nvGraphicFramePr>
        <p:xfrm>
          <a:off x="1251677" y="1386299"/>
          <a:ext cx="8534873" cy="3840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5218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PFE Origin Story (Ashley)">
            <a:hlinkClick r:id="" action="ppaction://media"/>
            <a:extLst>
              <a:ext uri="{FF2B5EF4-FFF2-40B4-BE49-F238E27FC236}">
                <a16:creationId xmlns:a16="http://schemas.microsoft.com/office/drawing/2014/main" id="{1E29ED2E-3030-458A-9557-8089D67DFBB5}"/>
              </a:ext>
            </a:extLst>
          </p:cNvPr>
          <p:cNvPicPr>
            <a:picLocks noRot="1" noChangeAspect="1"/>
          </p:cNvPicPr>
          <p:nvPr>
            <a:videoFile r:link="rId1"/>
          </p:nvPr>
        </p:nvPicPr>
        <p:blipFill>
          <a:blip r:embed="rId3"/>
          <a:stretch>
            <a:fillRect/>
          </a:stretch>
        </p:blipFill>
        <p:spPr>
          <a:xfrm>
            <a:off x="-73248" y="0"/>
            <a:ext cx="12265248" cy="6929865"/>
          </a:xfrm>
          <a:prstGeom prst="rect">
            <a:avLst/>
          </a:prstGeom>
        </p:spPr>
      </p:pic>
    </p:spTree>
    <p:extLst>
      <p:ext uri="{BB962C8B-B14F-4D97-AF65-F5344CB8AC3E}">
        <p14:creationId xmlns:p14="http://schemas.microsoft.com/office/powerpoint/2010/main" val="3929799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895600" y="382385"/>
            <a:ext cx="8534399" cy="976858"/>
          </a:xfrm>
        </p:spPr>
        <p:txBody>
          <a:bodyPr anchor="b">
            <a:normAutofit/>
          </a:bodyPr>
          <a:lstStyle/>
          <a:p>
            <a:pPr algn="ctr"/>
            <a:r>
              <a:rPr lang="en-US" sz="4400" dirty="0"/>
              <a:t>How PFE Works</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2895600" y="1531739"/>
            <a:ext cx="8534400" cy="4814722"/>
          </a:xfrm>
        </p:spPr>
        <p:txBody>
          <a:bodyPr vert="horz" lIns="45720" tIns="45720" rIns="45720" bIns="45720" rtlCol="0">
            <a:normAutofit/>
          </a:bodyPr>
          <a:lstStyle/>
          <a:p>
            <a:pPr>
              <a:lnSpc>
                <a:spcPct val="100000"/>
              </a:lnSpc>
              <a:buFont typeface="+mj-lt"/>
              <a:buAutoNum type="arabicPeriod"/>
            </a:pPr>
            <a:r>
              <a:rPr lang="en-US" sz="1800" dirty="0"/>
              <a:t>Attend orientation (every year)</a:t>
            </a:r>
          </a:p>
          <a:p>
            <a:pPr>
              <a:lnSpc>
                <a:spcPct val="100000"/>
              </a:lnSpc>
              <a:buFont typeface="+mj-lt"/>
              <a:buAutoNum type="arabicPeriod"/>
            </a:pPr>
            <a:r>
              <a:rPr lang="en-US" sz="1800" dirty="0"/>
              <a:t>Set up your online account</a:t>
            </a:r>
          </a:p>
          <a:p>
            <a:pPr>
              <a:lnSpc>
                <a:spcPct val="100000"/>
              </a:lnSpc>
              <a:buFont typeface="+mj-lt"/>
              <a:buAutoNum type="arabicPeriod"/>
            </a:pPr>
            <a:r>
              <a:rPr lang="en-US" sz="1800" dirty="0"/>
              <a:t>Start visitation</a:t>
            </a:r>
          </a:p>
          <a:p>
            <a:pPr lvl="1">
              <a:lnSpc>
                <a:spcPct val="100000"/>
              </a:lnSpc>
              <a:buFont typeface="Wingdings" panose="05000000000000000000" pitchFamily="2" charset="2"/>
              <a:buChar char="v"/>
            </a:pPr>
            <a:r>
              <a:rPr lang="en-US" dirty="0"/>
              <a:t>1 hour/week</a:t>
            </a:r>
          </a:p>
          <a:p>
            <a:pPr lvl="1">
              <a:lnSpc>
                <a:spcPct val="100000"/>
              </a:lnSpc>
              <a:buFont typeface="Wingdings" panose="05000000000000000000" pitchFamily="2" charset="2"/>
              <a:buChar char="v"/>
            </a:pPr>
            <a:r>
              <a:rPr lang="en-US" dirty="0"/>
              <a:t>Can visit from August-May</a:t>
            </a:r>
          </a:p>
          <a:p>
            <a:pPr lvl="1">
              <a:lnSpc>
                <a:spcPct val="100000"/>
              </a:lnSpc>
              <a:buFont typeface="Wingdings" panose="05000000000000000000" pitchFamily="2" charset="2"/>
              <a:buChar char="v"/>
            </a:pPr>
            <a:r>
              <a:rPr lang="en-US" dirty="0"/>
              <a:t>Should occur at or in your mentor’s home</a:t>
            </a:r>
          </a:p>
          <a:p>
            <a:pPr lvl="1">
              <a:lnSpc>
                <a:spcPct val="100000"/>
              </a:lnSpc>
              <a:buFont typeface="Wingdings" panose="05000000000000000000" pitchFamily="2" charset="2"/>
              <a:buChar char="v"/>
            </a:pPr>
            <a:r>
              <a:rPr lang="en-US" b="1" u="sng" dirty="0"/>
              <a:t>Parent/guardian must be present to supervise</a:t>
            </a:r>
          </a:p>
          <a:p>
            <a:pPr>
              <a:lnSpc>
                <a:spcPct val="100000"/>
              </a:lnSpc>
              <a:buFont typeface="+mj-lt"/>
              <a:buAutoNum type="arabicPeriod"/>
            </a:pPr>
            <a:r>
              <a:rPr lang="en-US" sz="1800" dirty="0"/>
              <a:t>Submit an online reflection after each visit (within 24 hours)</a:t>
            </a:r>
          </a:p>
          <a:p>
            <a:pPr marL="0" indent="0">
              <a:lnSpc>
                <a:spcPct val="100000"/>
              </a:lnSpc>
              <a:buNone/>
            </a:pPr>
            <a:endParaRPr lang="en-US" sz="1800" dirty="0"/>
          </a:p>
          <a:p>
            <a:pPr marL="0" indent="0">
              <a:lnSpc>
                <a:spcPct val="100000"/>
              </a:lnSpc>
              <a:buNone/>
            </a:pPr>
            <a:r>
              <a:rPr lang="en-US" sz="1800" dirty="0"/>
              <a:t>You receive:</a:t>
            </a:r>
          </a:p>
          <a:p>
            <a:pPr>
              <a:lnSpc>
                <a:spcPct val="100000"/>
              </a:lnSpc>
              <a:buFont typeface="Wingdings" panose="05000000000000000000" pitchFamily="2" charset="2"/>
              <a:buChar char="v"/>
            </a:pPr>
            <a:r>
              <a:rPr lang="en-US" sz="1800" dirty="0"/>
              <a:t>$30 scholarship per visit</a:t>
            </a:r>
          </a:p>
          <a:p>
            <a:pPr>
              <a:lnSpc>
                <a:spcPct val="100000"/>
              </a:lnSpc>
              <a:buFont typeface="Wingdings" panose="05000000000000000000" pitchFamily="2" charset="2"/>
              <a:buChar char="v"/>
            </a:pPr>
            <a:r>
              <a:rPr lang="en-US" sz="1800" dirty="0"/>
              <a:t>The blessing of an intergenerational friendship</a:t>
            </a:r>
          </a:p>
        </p:txBody>
      </p:sp>
    </p:spTree>
    <p:extLst>
      <p:ext uri="{BB962C8B-B14F-4D97-AF65-F5344CB8AC3E}">
        <p14:creationId xmlns:p14="http://schemas.microsoft.com/office/powerpoint/2010/main" val="4002634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24465" y="645107"/>
            <a:ext cx="3867665" cy="5408283"/>
          </a:xfrm>
        </p:spPr>
        <p:txBody>
          <a:bodyPr anchor="ctr">
            <a:normAutofit/>
          </a:bodyPr>
          <a:lstStyle/>
          <a:p>
            <a:r>
              <a:rPr lang="en-US" sz="4800" dirty="0"/>
              <a:t>Choosing Your Mentor</a:t>
            </a:r>
          </a:p>
        </p:txBody>
      </p:sp>
      <p:graphicFrame>
        <p:nvGraphicFramePr>
          <p:cNvPr id="5" name="Content Placeholder 2">
            <a:extLst>
              <a:ext uri="{FF2B5EF4-FFF2-40B4-BE49-F238E27FC236}">
                <a16:creationId xmlns:a16="http://schemas.microsoft.com/office/drawing/2014/main" id="{D09613BC-DA67-479E-95CB-C9B70E98F6D7}"/>
              </a:ext>
            </a:extLst>
          </p:cNvPr>
          <p:cNvGraphicFramePr>
            <a:graphicFrameLocks noGrp="1"/>
          </p:cNvGraphicFramePr>
          <p:nvPr>
            <p:ph idx="1"/>
            <p:extLst>
              <p:ext uri="{D42A27DB-BD31-4B8C-83A1-F6EECF244321}">
                <p14:modId xmlns:p14="http://schemas.microsoft.com/office/powerpoint/2010/main" val="2265420234"/>
              </p:ext>
            </p:extLst>
          </p:nvPr>
        </p:nvGraphicFramePr>
        <p:xfrm>
          <a:off x="5175250" y="644525"/>
          <a:ext cx="6254750" cy="5408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79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1996" y="382385"/>
            <a:ext cx="10668004" cy="1113295"/>
          </a:xfrm>
        </p:spPr>
        <p:txBody>
          <a:bodyPr anchor="b">
            <a:normAutofit/>
          </a:bodyPr>
          <a:lstStyle/>
          <a:p>
            <a:pPr algn="ctr"/>
            <a:r>
              <a:rPr lang="en-US" dirty="0"/>
              <a:t>Visiting</a:t>
            </a:r>
          </a:p>
        </p:txBody>
      </p:sp>
      <p:sp>
        <p:nvSpPr>
          <p:cNvPr id="3" name="Content Placeholder 2"/>
          <p:cNvSpPr>
            <a:spLocks noGrp="1"/>
          </p:cNvSpPr>
          <p:nvPr>
            <p:ph idx="1"/>
          </p:nvPr>
        </p:nvSpPr>
        <p:spPr>
          <a:xfrm>
            <a:off x="761996" y="1785257"/>
            <a:ext cx="10668004" cy="3293519"/>
          </a:xfrm>
        </p:spPr>
        <p:txBody>
          <a:bodyPr vert="horz" lIns="45720" tIns="45720" rIns="45720" bIns="45720" rtlCol="0">
            <a:normAutofit lnSpcReduction="10000"/>
          </a:bodyPr>
          <a:lstStyle/>
          <a:p>
            <a:pPr marL="0" indent="0">
              <a:lnSpc>
                <a:spcPct val="100000"/>
              </a:lnSpc>
              <a:buNone/>
            </a:pPr>
            <a:r>
              <a:rPr lang="en-US" sz="1900" dirty="0"/>
              <a:t>Once you have attended orientation and set up your online account, start visiting! We recommend planning your visits with your mentor by filling in the PFE Calendar.</a:t>
            </a:r>
          </a:p>
          <a:p>
            <a:pPr marL="0" indent="0">
              <a:lnSpc>
                <a:spcPct val="100000"/>
              </a:lnSpc>
              <a:buNone/>
            </a:pPr>
            <a:r>
              <a:rPr lang="en-US" sz="1900" i="1" dirty="0"/>
              <a:t>*Calendar available for download on the PFE website under ‘Resources’</a:t>
            </a:r>
          </a:p>
          <a:p>
            <a:pPr marL="0" indent="0">
              <a:lnSpc>
                <a:spcPct val="100000"/>
              </a:lnSpc>
              <a:buNone/>
            </a:pPr>
            <a:endParaRPr lang="en-US" sz="1900" dirty="0"/>
          </a:p>
          <a:p>
            <a:pPr marL="0" indent="0">
              <a:lnSpc>
                <a:spcPct val="100000"/>
              </a:lnSpc>
              <a:buNone/>
            </a:pPr>
            <a:r>
              <a:rPr lang="en-US" sz="1900" dirty="0"/>
              <a:t>In the event of a missed visit:</a:t>
            </a:r>
          </a:p>
          <a:p>
            <a:pPr>
              <a:lnSpc>
                <a:spcPct val="100000"/>
              </a:lnSpc>
              <a:buFont typeface="Wingdings" pitchFamily="2" charset="2"/>
              <a:buChar char="v"/>
            </a:pPr>
            <a:r>
              <a:rPr lang="en-US" sz="1900" dirty="0"/>
              <a:t>Communicate with your coordinator</a:t>
            </a:r>
          </a:p>
          <a:p>
            <a:pPr>
              <a:lnSpc>
                <a:spcPct val="100000"/>
              </a:lnSpc>
              <a:buFont typeface="Wingdings" pitchFamily="2" charset="2"/>
              <a:buChar char="v"/>
            </a:pPr>
            <a:r>
              <a:rPr lang="en-US" sz="1900" dirty="0"/>
              <a:t>You can choose to miss that week of scholarship OR make up the visit</a:t>
            </a:r>
          </a:p>
          <a:p>
            <a:pPr>
              <a:lnSpc>
                <a:spcPct val="100000"/>
              </a:lnSpc>
              <a:buFont typeface="Wingdings" pitchFamily="2" charset="2"/>
              <a:buChar char="v"/>
            </a:pPr>
            <a:r>
              <a:rPr lang="en-US" sz="1900" dirty="0"/>
              <a:t>Only one make-up visit is allowed per month</a:t>
            </a:r>
          </a:p>
          <a:p>
            <a:pPr>
              <a:lnSpc>
                <a:spcPct val="100000"/>
              </a:lnSpc>
              <a:buFont typeface="Wingdings" pitchFamily="2" charset="2"/>
              <a:buChar char="v"/>
            </a:pPr>
            <a:r>
              <a:rPr lang="en-US" sz="1900" dirty="0"/>
              <a:t>Make-up visits may not be attached to another visit. They </a:t>
            </a:r>
            <a:r>
              <a:rPr lang="en-US" sz="1900" u="sng" dirty="0"/>
              <a:t>must</a:t>
            </a:r>
            <a:r>
              <a:rPr lang="en-US" sz="1900" dirty="0"/>
              <a:t> be on a separate day.</a:t>
            </a:r>
          </a:p>
        </p:txBody>
      </p:sp>
      <p:sp>
        <p:nvSpPr>
          <p:cNvPr id="10" name="Freeform: Shape 9">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06736"/>
            <a:ext cx="12191998"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89888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BF97B-D4BC-5B62-1E9D-9F590B842B29}"/>
              </a:ext>
            </a:extLst>
          </p:cNvPr>
          <p:cNvSpPr>
            <a:spLocks noGrp="1"/>
          </p:cNvSpPr>
          <p:nvPr>
            <p:ph type="title"/>
          </p:nvPr>
        </p:nvSpPr>
        <p:spPr>
          <a:xfrm>
            <a:off x="1251678" y="769531"/>
            <a:ext cx="10178322" cy="993168"/>
          </a:xfrm>
        </p:spPr>
        <p:txBody>
          <a:bodyPr/>
          <a:lstStyle/>
          <a:p>
            <a:r>
              <a:rPr lang="en-US" dirty="0"/>
              <a:t>Activity ideas</a:t>
            </a:r>
          </a:p>
        </p:txBody>
      </p:sp>
      <p:sp>
        <p:nvSpPr>
          <p:cNvPr id="3" name="Content Placeholder 2">
            <a:extLst>
              <a:ext uri="{FF2B5EF4-FFF2-40B4-BE49-F238E27FC236}">
                <a16:creationId xmlns:a16="http://schemas.microsoft.com/office/drawing/2014/main" id="{873DAE7E-CB25-32CF-34E8-F6F24A7B00A2}"/>
              </a:ext>
            </a:extLst>
          </p:cNvPr>
          <p:cNvSpPr>
            <a:spLocks noGrp="1"/>
          </p:cNvSpPr>
          <p:nvPr>
            <p:ph idx="1"/>
          </p:nvPr>
        </p:nvSpPr>
        <p:spPr>
          <a:xfrm>
            <a:off x="1251678" y="1762699"/>
            <a:ext cx="10178322" cy="4560983"/>
          </a:xfrm>
        </p:spPr>
        <p:txBody>
          <a:bodyPr>
            <a:normAutofit fontScale="92500" lnSpcReduction="20000"/>
          </a:bodyPr>
          <a:lstStyle/>
          <a:p>
            <a:r>
              <a:rPr lang="en-US" dirty="0"/>
              <a:t>Help with chores</a:t>
            </a:r>
          </a:p>
          <a:p>
            <a:r>
              <a:rPr lang="en-US" dirty="0"/>
              <a:t>Bake/cook</a:t>
            </a:r>
          </a:p>
          <a:p>
            <a:r>
              <a:rPr lang="en-US" dirty="0"/>
              <a:t>Crafts and art</a:t>
            </a:r>
          </a:p>
          <a:p>
            <a:r>
              <a:rPr lang="en-US" dirty="0"/>
              <a:t>Tell stories</a:t>
            </a:r>
          </a:p>
          <a:p>
            <a:r>
              <a:rPr lang="en-US" dirty="0"/>
              <a:t>Play games</a:t>
            </a:r>
          </a:p>
          <a:p>
            <a:r>
              <a:rPr lang="en-US" dirty="0"/>
              <a:t>Work on a puzzle</a:t>
            </a:r>
          </a:p>
          <a:p>
            <a:r>
              <a:rPr lang="en-US" dirty="0"/>
              <a:t>Interview each other</a:t>
            </a:r>
          </a:p>
          <a:p>
            <a:r>
              <a:rPr lang="en-US" dirty="0"/>
              <a:t>Make a recipe book</a:t>
            </a:r>
          </a:p>
          <a:p>
            <a:r>
              <a:rPr lang="en-US" dirty="0"/>
              <a:t>Exercise/go on a walk</a:t>
            </a:r>
          </a:p>
          <a:p>
            <a:r>
              <a:rPr lang="en-US" dirty="0"/>
              <a:t>Gardening</a:t>
            </a:r>
          </a:p>
          <a:p>
            <a:r>
              <a:rPr lang="en-US" dirty="0"/>
              <a:t>Read a book together/devotional/Bible</a:t>
            </a:r>
          </a:p>
          <a:p>
            <a:r>
              <a:rPr lang="en-US" dirty="0"/>
              <a:t>Sidewalk/driveway chalk</a:t>
            </a:r>
          </a:p>
          <a:p>
            <a:r>
              <a:rPr lang="en-US" dirty="0"/>
              <a:t>Singing</a:t>
            </a:r>
          </a:p>
          <a:p>
            <a:endParaRPr lang="en-US" dirty="0"/>
          </a:p>
        </p:txBody>
      </p:sp>
    </p:spTree>
    <p:extLst>
      <p:ext uri="{BB962C8B-B14F-4D97-AF65-F5344CB8AC3E}">
        <p14:creationId xmlns:p14="http://schemas.microsoft.com/office/powerpoint/2010/main" val="2193905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A5B8C-41DA-E72C-E675-4C0F9A268EB3}"/>
              </a:ext>
            </a:extLst>
          </p:cNvPr>
          <p:cNvSpPr>
            <a:spLocks noGrp="1"/>
          </p:cNvSpPr>
          <p:nvPr>
            <p:ph type="title"/>
          </p:nvPr>
        </p:nvSpPr>
        <p:spPr>
          <a:xfrm>
            <a:off x="1251678" y="793213"/>
            <a:ext cx="10178322" cy="1081303"/>
          </a:xfrm>
        </p:spPr>
        <p:txBody>
          <a:bodyPr>
            <a:normAutofit/>
          </a:bodyPr>
          <a:lstStyle/>
          <a:p>
            <a:pPr algn="ctr"/>
            <a:r>
              <a:rPr lang="en-US" dirty="0"/>
              <a:t>Unacceptable Activities/visits</a:t>
            </a:r>
          </a:p>
        </p:txBody>
      </p:sp>
      <p:sp>
        <p:nvSpPr>
          <p:cNvPr id="3" name="Content Placeholder 2">
            <a:extLst>
              <a:ext uri="{FF2B5EF4-FFF2-40B4-BE49-F238E27FC236}">
                <a16:creationId xmlns:a16="http://schemas.microsoft.com/office/drawing/2014/main" id="{82451275-BD53-00DD-EF58-41C289DAEADA}"/>
              </a:ext>
            </a:extLst>
          </p:cNvPr>
          <p:cNvSpPr>
            <a:spLocks noGrp="1"/>
          </p:cNvSpPr>
          <p:nvPr>
            <p:ph idx="1"/>
          </p:nvPr>
        </p:nvSpPr>
        <p:spPr>
          <a:xfrm>
            <a:off x="1251678" y="1961003"/>
            <a:ext cx="10178322" cy="3918590"/>
          </a:xfrm>
        </p:spPr>
        <p:txBody>
          <a:bodyPr/>
          <a:lstStyle/>
          <a:p>
            <a:pPr>
              <a:lnSpc>
                <a:spcPct val="100000"/>
              </a:lnSpc>
              <a:buFont typeface="Wingdings" pitchFamily="2" charset="2"/>
              <a:buChar char="v"/>
            </a:pPr>
            <a:r>
              <a:rPr lang="en-US" sz="2000" dirty="0"/>
              <a:t>Virtual visits (Zoom, phone calls)</a:t>
            </a:r>
          </a:p>
          <a:p>
            <a:pPr>
              <a:lnSpc>
                <a:spcPct val="100000"/>
              </a:lnSpc>
              <a:buFont typeface="Wingdings" pitchFamily="2" charset="2"/>
              <a:buChar char="v"/>
            </a:pPr>
            <a:r>
              <a:rPr lang="en-US" sz="2000" dirty="0"/>
              <a:t>Visits occurring during Sabbath hours (Friday sundown to Saturday sundown)</a:t>
            </a:r>
          </a:p>
          <a:p>
            <a:pPr>
              <a:lnSpc>
                <a:spcPct val="100000"/>
              </a:lnSpc>
              <a:buFont typeface="Wingdings" pitchFamily="2" charset="2"/>
              <a:buChar char="v"/>
            </a:pPr>
            <a:r>
              <a:rPr lang="en-US" sz="2000" dirty="0"/>
              <a:t>Time spent at an event – your PFE hour should be spent interacting</a:t>
            </a:r>
          </a:p>
          <a:p>
            <a:pPr>
              <a:lnSpc>
                <a:spcPct val="100000"/>
              </a:lnSpc>
              <a:buFont typeface="Wingdings" pitchFamily="2" charset="2"/>
              <a:buChar char="v"/>
            </a:pPr>
            <a:r>
              <a:rPr lang="en-US" sz="2000" dirty="0"/>
              <a:t>Watching TV/movie</a:t>
            </a:r>
            <a:r>
              <a:rPr lang="en-US" dirty="0"/>
              <a:t>s</a:t>
            </a:r>
          </a:p>
          <a:p>
            <a:pPr>
              <a:lnSpc>
                <a:spcPct val="100000"/>
              </a:lnSpc>
              <a:buFont typeface="Wingdings" pitchFamily="2" charset="2"/>
              <a:buChar char="v"/>
            </a:pPr>
            <a:r>
              <a:rPr lang="en-US" sz="2000" dirty="0"/>
              <a:t>Time without a parent present to supervise</a:t>
            </a:r>
          </a:p>
          <a:p>
            <a:pPr>
              <a:lnSpc>
                <a:spcPct val="100000"/>
              </a:lnSpc>
              <a:buFont typeface="Wingdings" pitchFamily="2" charset="2"/>
              <a:buChar char="v"/>
            </a:pPr>
            <a:r>
              <a:rPr lang="en-US" dirty="0"/>
              <a:t>Visits with another adult/mentor because yours is unavailable</a:t>
            </a:r>
          </a:p>
          <a:p>
            <a:pPr>
              <a:lnSpc>
                <a:spcPct val="100000"/>
              </a:lnSpc>
              <a:buFont typeface="Wingdings" pitchFamily="2" charset="2"/>
              <a:buChar char="v"/>
            </a:pPr>
            <a:endParaRPr lang="en-US" sz="2000" dirty="0"/>
          </a:p>
        </p:txBody>
      </p:sp>
    </p:spTree>
    <p:extLst>
      <p:ext uri="{BB962C8B-B14F-4D97-AF65-F5344CB8AC3E}">
        <p14:creationId xmlns:p14="http://schemas.microsoft.com/office/powerpoint/2010/main" val="1298031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A5B16-CE9D-27AF-206D-E434C064C501}"/>
              </a:ext>
            </a:extLst>
          </p:cNvPr>
          <p:cNvSpPr>
            <a:spLocks noGrp="1"/>
          </p:cNvSpPr>
          <p:nvPr>
            <p:ph type="title"/>
          </p:nvPr>
        </p:nvSpPr>
        <p:spPr>
          <a:xfrm>
            <a:off x="1251678" y="848299"/>
            <a:ext cx="10178322" cy="1026218"/>
          </a:xfrm>
        </p:spPr>
        <p:txBody>
          <a:bodyPr/>
          <a:lstStyle/>
          <a:p>
            <a:r>
              <a:rPr lang="en-US" dirty="0"/>
              <a:t>Writing reflections</a:t>
            </a:r>
          </a:p>
        </p:txBody>
      </p:sp>
      <p:sp>
        <p:nvSpPr>
          <p:cNvPr id="3" name="Content Placeholder 2">
            <a:extLst>
              <a:ext uri="{FF2B5EF4-FFF2-40B4-BE49-F238E27FC236}">
                <a16:creationId xmlns:a16="http://schemas.microsoft.com/office/drawing/2014/main" id="{90BECD0D-7286-E883-CD6C-19DA993520DC}"/>
              </a:ext>
            </a:extLst>
          </p:cNvPr>
          <p:cNvSpPr>
            <a:spLocks noGrp="1"/>
          </p:cNvSpPr>
          <p:nvPr>
            <p:ph idx="1"/>
          </p:nvPr>
        </p:nvSpPr>
        <p:spPr>
          <a:xfrm>
            <a:off x="1251678" y="1874517"/>
            <a:ext cx="10178322" cy="4135184"/>
          </a:xfrm>
        </p:spPr>
        <p:txBody>
          <a:bodyPr>
            <a:normAutofit fontScale="92500" lnSpcReduction="10000"/>
          </a:bodyPr>
          <a:lstStyle/>
          <a:p>
            <a:pPr marL="0" indent="0">
              <a:buNone/>
            </a:pPr>
            <a:r>
              <a:rPr lang="en-US" dirty="0"/>
              <a:t>You are required to submit a reflection after each weekly visit </a:t>
            </a:r>
            <a:r>
              <a:rPr lang="en-US" b="1" dirty="0"/>
              <a:t>within 24 hours. </a:t>
            </a:r>
          </a:p>
          <a:p>
            <a:pPr marL="0" indent="0">
              <a:buNone/>
            </a:pPr>
            <a:r>
              <a:rPr lang="en-US" i="1" dirty="0"/>
              <a:t>If you are unable to submit within that time frame, contact your coordinator immediately to discuss alternative options. If you are having website issues, contact </a:t>
            </a:r>
            <a:r>
              <a:rPr lang="en-US" i="1" dirty="0">
                <a:hlinkClick r:id="rId2"/>
              </a:rPr>
              <a:t>pfe@sffcfoundation.org</a:t>
            </a:r>
            <a:r>
              <a:rPr lang="en-US" i="1" dirty="0"/>
              <a:t> immediately. If you do not contact anyone and miss the submission deadline, you may not receive scholarship.</a:t>
            </a:r>
          </a:p>
          <a:p>
            <a:pPr marL="0" indent="0">
              <a:buNone/>
            </a:pPr>
            <a:r>
              <a:rPr lang="en-US" dirty="0"/>
              <a:t>When writing a reflection, include:</a:t>
            </a:r>
          </a:p>
          <a:p>
            <a:r>
              <a:rPr lang="en-US" dirty="0"/>
              <a:t>Details about the activities you participated in (cleaning, talking, games, etc.)</a:t>
            </a:r>
          </a:p>
          <a:p>
            <a:r>
              <a:rPr lang="en-US" dirty="0"/>
              <a:t>How you and your mentor felt about the visit (happy, sad, thankful, etc.)</a:t>
            </a:r>
          </a:p>
          <a:p>
            <a:r>
              <a:rPr lang="en-US" dirty="0"/>
              <a:t>What you talked about or discussed during your visit</a:t>
            </a:r>
          </a:p>
          <a:p>
            <a:r>
              <a:rPr lang="en-US" dirty="0"/>
              <a:t>Anything you learned or taught your mentor during the visit</a:t>
            </a:r>
          </a:p>
          <a:p>
            <a:endParaRPr lang="en-US" dirty="0"/>
          </a:p>
          <a:p>
            <a:pPr marL="0" indent="0">
              <a:buNone/>
            </a:pPr>
            <a:r>
              <a:rPr lang="en-US" sz="1700" dirty="0"/>
              <a:t>*Reflections submitted or approved after the 7</a:t>
            </a:r>
            <a:r>
              <a:rPr lang="en-US" sz="1700" baseline="30000" dirty="0"/>
              <a:t>th</a:t>
            </a:r>
            <a:r>
              <a:rPr lang="en-US" sz="1700" dirty="0"/>
              <a:t> of the following month will not be counted towards scholarship</a:t>
            </a:r>
          </a:p>
        </p:txBody>
      </p:sp>
    </p:spTree>
    <p:extLst>
      <p:ext uri="{BB962C8B-B14F-4D97-AF65-F5344CB8AC3E}">
        <p14:creationId xmlns:p14="http://schemas.microsoft.com/office/powerpoint/2010/main" val="2969674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 Examples</a:t>
            </a:r>
          </a:p>
        </p:txBody>
      </p:sp>
      <p:sp>
        <p:nvSpPr>
          <p:cNvPr id="3" name="Content Placeholder 2"/>
          <p:cNvSpPr>
            <a:spLocks noGrp="1"/>
          </p:cNvSpPr>
          <p:nvPr>
            <p:ph idx="1"/>
          </p:nvPr>
        </p:nvSpPr>
        <p:spPr>
          <a:xfrm>
            <a:off x="1108071" y="1347638"/>
            <a:ext cx="8913258" cy="5144697"/>
          </a:xfrm>
        </p:spPr>
        <p:txBody>
          <a:bodyPr vert="horz" lIns="45720" tIns="45720" rIns="45720" bIns="45720" rtlCol="0" anchor="t">
            <a:normAutofit/>
          </a:bodyPr>
          <a:lstStyle/>
          <a:p>
            <a:pPr marL="0" indent="0">
              <a:buNone/>
            </a:pPr>
            <a:r>
              <a:rPr lang="en-US" sz="1400" dirty="0">
                <a:ea typeface="+mn-lt"/>
                <a:cs typeface="+mn-lt"/>
              </a:rPr>
              <a:t>Example 1: “Today I made Raisin Ribbon Bars with some help from Miss Barbara. We used a nut chopper that was seventy years old. The bars turned out good and were yummy. While we worked, we talked about what it was like for her growing up in the Philippines as a little girl. Those stories make me want to go there some day. I told her about my trip to Mexico a few weeks ago and laughed about the squirrel who chased me. It was a nice visit and I’m excited for next week.” (</a:t>
            </a:r>
            <a:r>
              <a:rPr lang="en-US" sz="1400" i="1" dirty="0">
                <a:ea typeface="+mn-lt"/>
                <a:cs typeface="+mn-lt"/>
              </a:rPr>
              <a:t>7th grade</a:t>
            </a:r>
            <a:r>
              <a:rPr lang="en-US" sz="1400" dirty="0">
                <a:ea typeface="+mn-lt"/>
                <a:cs typeface="+mn-lt"/>
              </a:rPr>
              <a:t>)</a:t>
            </a:r>
          </a:p>
          <a:p>
            <a:pPr marL="0" indent="0">
              <a:buNone/>
            </a:pPr>
            <a:r>
              <a:rPr lang="en-US" sz="1400" dirty="0">
                <a:ea typeface="+mn-lt"/>
                <a:cs typeface="+mn-lt"/>
              </a:rPr>
              <a:t>What makes this a good reflection?</a:t>
            </a:r>
          </a:p>
          <a:p>
            <a:pPr>
              <a:buFont typeface="+mj-lt"/>
              <a:buAutoNum type="arabicPeriod"/>
            </a:pPr>
            <a:r>
              <a:rPr lang="en-US" sz="1400" dirty="0">
                <a:ea typeface="+mn-lt"/>
                <a:cs typeface="+mn-lt"/>
              </a:rPr>
              <a:t>7</a:t>
            </a:r>
            <a:r>
              <a:rPr lang="en-US" sz="1400" baseline="30000" dirty="0">
                <a:ea typeface="+mn-lt"/>
                <a:cs typeface="+mn-lt"/>
              </a:rPr>
              <a:t>th</a:t>
            </a:r>
            <a:r>
              <a:rPr lang="en-US" sz="1400" dirty="0">
                <a:ea typeface="+mn-lt"/>
                <a:cs typeface="+mn-lt"/>
              </a:rPr>
              <a:t> grade = 7 sentences </a:t>
            </a:r>
          </a:p>
          <a:p>
            <a:pPr>
              <a:buFont typeface="+mj-lt"/>
              <a:buAutoNum type="arabicPeriod"/>
            </a:pPr>
            <a:r>
              <a:rPr lang="en-US" sz="1400" dirty="0">
                <a:ea typeface="+mn-lt"/>
                <a:cs typeface="+mn-lt"/>
              </a:rPr>
              <a:t>Mentor’s name included?</a:t>
            </a:r>
          </a:p>
          <a:p>
            <a:pPr>
              <a:buFont typeface="+mj-lt"/>
              <a:buAutoNum type="arabicPeriod"/>
            </a:pPr>
            <a:r>
              <a:rPr lang="en-US" sz="1400" dirty="0">
                <a:ea typeface="+mn-lt"/>
                <a:cs typeface="+mn-lt"/>
              </a:rPr>
              <a:t>Good grammar and punctuation?</a:t>
            </a:r>
          </a:p>
          <a:p>
            <a:pPr>
              <a:buFont typeface="+mj-lt"/>
              <a:buAutoNum type="arabicPeriod"/>
            </a:pPr>
            <a:r>
              <a:rPr lang="en-US" sz="1400" dirty="0">
                <a:ea typeface="+mn-lt"/>
                <a:cs typeface="+mn-lt"/>
              </a:rPr>
              <a:t>Evidence of friendship growth?</a:t>
            </a:r>
          </a:p>
          <a:p>
            <a:pPr>
              <a:buFont typeface="Wingdings" pitchFamily="2" charset="2"/>
              <a:buChar char="v"/>
            </a:pPr>
            <a:endParaRPr lang="en-US" sz="1400" dirty="0"/>
          </a:p>
          <a:p>
            <a:pPr marL="0" indent="0">
              <a:buNone/>
            </a:pPr>
            <a:r>
              <a:rPr lang="en-US" sz="1400" dirty="0"/>
              <a:t>Example 2: “we sang we prayed” (</a:t>
            </a:r>
            <a:r>
              <a:rPr lang="en-US" sz="1400" i="1" dirty="0"/>
              <a:t>3</a:t>
            </a:r>
            <a:r>
              <a:rPr lang="en-US" sz="1400" i="1" baseline="30000" dirty="0"/>
              <a:t>rd</a:t>
            </a:r>
            <a:r>
              <a:rPr lang="en-US" sz="1400" i="1" dirty="0"/>
              <a:t> grade</a:t>
            </a:r>
            <a:r>
              <a:rPr lang="en-US" sz="1400" dirty="0"/>
              <a:t>)</a:t>
            </a:r>
          </a:p>
          <a:p>
            <a:pPr marL="0" indent="0">
              <a:buNone/>
            </a:pPr>
            <a:r>
              <a:rPr lang="en-US" sz="1400" dirty="0"/>
              <a:t>What makes this a bad reflection?</a:t>
            </a:r>
          </a:p>
          <a:p>
            <a:pPr>
              <a:buFont typeface="+mj-lt"/>
              <a:buAutoNum type="arabicPeriod"/>
            </a:pPr>
            <a:r>
              <a:rPr lang="en-US" sz="1400" dirty="0"/>
              <a:t>3</a:t>
            </a:r>
            <a:r>
              <a:rPr lang="en-US" sz="1400" baseline="30000" dirty="0"/>
              <a:t>rd</a:t>
            </a:r>
            <a:r>
              <a:rPr lang="en-US" sz="1400" dirty="0"/>
              <a:t> grade = 3 sentences</a:t>
            </a:r>
          </a:p>
          <a:p>
            <a:pPr>
              <a:buFont typeface="+mj-lt"/>
              <a:buAutoNum type="arabicPeriod"/>
            </a:pPr>
            <a:r>
              <a:rPr lang="en-US" sz="1400" dirty="0"/>
              <a:t>Mentor’s name included?</a:t>
            </a:r>
          </a:p>
          <a:p>
            <a:pPr>
              <a:buFont typeface="+mj-lt"/>
              <a:buAutoNum type="arabicPeriod"/>
            </a:pPr>
            <a:r>
              <a:rPr lang="en-US" sz="1400" dirty="0"/>
              <a:t>Good grammar and punctuation?</a:t>
            </a:r>
          </a:p>
          <a:p>
            <a:pPr>
              <a:buFont typeface="+mj-lt"/>
              <a:buAutoNum type="arabicPeriod"/>
            </a:pPr>
            <a:r>
              <a:rPr lang="en-US" sz="1400" dirty="0"/>
              <a:t>Evidence of friendship growth?</a:t>
            </a:r>
          </a:p>
        </p:txBody>
      </p:sp>
      <p:pic>
        <p:nvPicPr>
          <p:cNvPr id="5" name="Graphic 4" descr="Checkmark with solid fill">
            <a:extLst>
              <a:ext uri="{FF2B5EF4-FFF2-40B4-BE49-F238E27FC236}">
                <a16:creationId xmlns:a16="http://schemas.microsoft.com/office/drawing/2014/main" id="{461A6E30-A62A-2041-ACE6-955732D3A9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86879" y="2898236"/>
            <a:ext cx="329601" cy="329601"/>
          </a:xfrm>
          <a:prstGeom prst="rect">
            <a:avLst/>
          </a:prstGeom>
        </p:spPr>
      </p:pic>
      <p:pic>
        <p:nvPicPr>
          <p:cNvPr id="7" name="Graphic 6" descr="Checkmark with solid fill">
            <a:extLst>
              <a:ext uri="{FF2B5EF4-FFF2-40B4-BE49-F238E27FC236}">
                <a16:creationId xmlns:a16="http://schemas.microsoft.com/office/drawing/2014/main" id="{48AC7B26-C1CA-274B-A039-B039D5E651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03398" y="3227835"/>
            <a:ext cx="329602" cy="329602"/>
          </a:xfrm>
          <a:prstGeom prst="rect">
            <a:avLst/>
          </a:prstGeom>
        </p:spPr>
      </p:pic>
      <p:pic>
        <p:nvPicPr>
          <p:cNvPr id="9" name="Graphic 8" descr="Checkmark with solid fill">
            <a:extLst>
              <a:ext uri="{FF2B5EF4-FFF2-40B4-BE49-F238E27FC236}">
                <a16:creationId xmlns:a16="http://schemas.microsoft.com/office/drawing/2014/main" id="{19CD7D05-CD72-8C4B-94CB-57551508BE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97301" y="3557437"/>
            <a:ext cx="329600" cy="329600"/>
          </a:xfrm>
          <a:prstGeom prst="rect">
            <a:avLst/>
          </a:prstGeom>
        </p:spPr>
      </p:pic>
      <p:pic>
        <p:nvPicPr>
          <p:cNvPr id="11" name="Graphic 10" descr="Close with solid fill">
            <a:extLst>
              <a:ext uri="{FF2B5EF4-FFF2-40B4-BE49-F238E27FC236}">
                <a16:creationId xmlns:a16="http://schemas.microsoft.com/office/drawing/2014/main" id="{50969C13-0830-6C41-B4A5-2BDD07A1789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38276" y="5828918"/>
            <a:ext cx="329601" cy="329601"/>
          </a:xfrm>
          <a:prstGeom prst="rect">
            <a:avLst/>
          </a:prstGeom>
        </p:spPr>
      </p:pic>
      <p:pic>
        <p:nvPicPr>
          <p:cNvPr id="13" name="Graphic 12" descr="Close with solid fill">
            <a:extLst>
              <a:ext uri="{FF2B5EF4-FFF2-40B4-BE49-F238E27FC236}">
                <a16:creationId xmlns:a16="http://schemas.microsoft.com/office/drawing/2014/main" id="{1400011B-D2A0-694B-A978-8E04C6E3C10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85327" y="5153108"/>
            <a:ext cx="329600" cy="329600"/>
          </a:xfrm>
          <a:prstGeom prst="rect">
            <a:avLst/>
          </a:prstGeom>
        </p:spPr>
      </p:pic>
      <p:pic>
        <p:nvPicPr>
          <p:cNvPr id="15" name="Graphic 14" descr="Close with solid fill">
            <a:extLst>
              <a:ext uri="{FF2B5EF4-FFF2-40B4-BE49-F238E27FC236}">
                <a16:creationId xmlns:a16="http://schemas.microsoft.com/office/drawing/2014/main" id="{4BF23AD4-F0F3-0C40-8875-44EF44EBA09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03400" y="5483591"/>
            <a:ext cx="329600" cy="329600"/>
          </a:xfrm>
          <a:prstGeom prst="rect">
            <a:avLst/>
          </a:prstGeom>
        </p:spPr>
      </p:pic>
      <p:pic>
        <p:nvPicPr>
          <p:cNvPr id="16" name="Graphic 15" descr="Checkmark with solid fill">
            <a:extLst>
              <a:ext uri="{FF2B5EF4-FFF2-40B4-BE49-F238E27FC236}">
                <a16:creationId xmlns:a16="http://schemas.microsoft.com/office/drawing/2014/main" id="{135BFCD0-50C8-834A-8432-B892BEFC3E0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73476" y="3853826"/>
            <a:ext cx="329600" cy="329600"/>
          </a:xfrm>
          <a:prstGeom prst="rect">
            <a:avLst/>
          </a:prstGeom>
        </p:spPr>
      </p:pic>
      <p:pic>
        <p:nvPicPr>
          <p:cNvPr id="17" name="Graphic 16" descr="Close with solid fill">
            <a:extLst>
              <a:ext uri="{FF2B5EF4-FFF2-40B4-BE49-F238E27FC236}">
                <a16:creationId xmlns:a16="http://schemas.microsoft.com/office/drawing/2014/main" id="{2D550FCB-F265-E34E-9F5F-DE1EFF162BC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619308" y="6132006"/>
            <a:ext cx="329600" cy="329600"/>
          </a:xfrm>
          <a:prstGeom prst="rect">
            <a:avLst/>
          </a:prstGeom>
        </p:spPr>
      </p:pic>
    </p:spTree>
    <p:extLst>
      <p:ext uri="{BB962C8B-B14F-4D97-AF65-F5344CB8AC3E}">
        <p14:creationId xmlns:p14="http://schemas.microsoft.com/office/powerpoint/2010/main" val="245654096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054B54BE3EAD84ABF20D3BB9127B4B8" ma:contentTypeVersion="12" ma:contentTypeDescription="Create a new document." ma:contentTypeScope="" ma:versionID="9b43497c1ace997522632c900cd719f9">
  <xsd:schema xmlns:xsd="http://www.w3.org/2001/XMLSchema" xmlns:xs="http://www.w3.org/2001/XMLSchema" xmlns:p="http://schemas.microsoft.com/office/2006/metadata/properties" xmlns:ns2="f7474c18-0a34-4eb6-b79e-8bbddf8a6318" xmlns:ns3="a59198b6-37f8-401c-b3ab-b6c9c93ca088" targetNamespace="http://schemas.microsoft.com/office/2006/metadata/properties" ma:root="true" ma:fieldsID="34a2eb00fcb4421d0229866e1ac1e747" ns2:_="" ns3:_="">
    <xsd:import namespace="f7474c18-0a34-4eb6-b79e-8bbddf8a6318"/>
    <xsd:import namespace="a59198b6-37f8-401c-b3ab-b6c9c93ca08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474c18-0a34-4eb6-b79e-8bbddf8a63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59198b6-37f8-401c-b3ab-b6c9c93ca08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965C04-637E-49D7-A909-F3FADA0578D4}">
  <ds:schemaRefs>
    <ds:schemaRef ds:uri="http://schemas.microsoft.com/office/infopath/2007/PartnerControls"/>
    <ds:schemaRef ds:uri="a59198b6-37f8-401c-b3ab-b6c9c93ca088"/>
    <ds:schemaRef ds:uri="http://schemas.microsoft.com/office/2006/metadata/properties"/>
    <ds:schemaRef ds:uri="http://purl.org/dc/elements/1.1/"/>
    <ds:schemaRef ds:uri="http://schemas.microsoft.com/office/2006/documentManagement/types"/>
    <ds:schemaRef ds:uri="http://purl.org/dc/terms/"/>
    <ds:schemaRef ds:uri="http://purl.org/dc/dcmitype/"/>
    <ds:schemaRef ds:uri="http://schemas.openxmlformats.org/package/2006/metadata/core-properties"/>
    <ds:schemaRef ds:uri="f7474c18-0a34-4eb6-b79e-8bbddf8a6318"/>
    <ds:schemaRef ds:uri="http://www.w3.org/XML/1998/namespace"/>
  </ds:schemaRefs>
</ds:datastoreItem>
</file>

<file path=customXml/itemProps2.xml><?xml version="1.0" encoding="utf-8"?>
<ds:datastoreItem xmlns:ds="http://schemas.openxmlformats.org/officeDocument/2006/customXml" ds:itemID="{EEDE3E54-1DC9-4814-BAA7-1E20C66AB9E3}">
  <ds:schemaRefs>
    <ds:schemaRef ds:uri="http://schemas.microsoft.com/sharepoint/v3/contenttype/forms"/>
  </ds:schemaRefs>
</ds:datastoreItem>
</file>

<file path=customXml/itemProps3.xml><?xml version="1.0" encoding="utf-8"?>
<ds:datastoreItem xmlns:ds="http://schemas.openxmlformats.org/officeDocument/2006/customXml" ds:itemID="{EE58CA53-D844-469B-9E77-7A305C6DA7C0}">
  <ds:schemaRefs>
    <ds:schemaRef ds:uri="a59198b6-37f8-401c-b3ab-b6c9c93ca088"/>
    <ds:schemaRef ds:uri="f7474c18-0a34-4eb6-b79e-8bbddf8a631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{4C49CEDE-1F98-EB41-8F8B-865A939DFEBD}tf10001071</Template>
  <TotalTime>110</TotalTime>
  <Words>744</Words>
  <Application>Microsoft Macintosh PowerPoint</Application>
  <PresentationFormat>Widescreen</PresentationFormat>
  <Paragraphs>93</Paragraphs>
  <Slides>12</Slides>
  <Notes>1</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Gill Sans MT</vt:lpstr>
      <vt:lpstr>Impact</vt:lpstr>
      <vt:lpstr>Wingdings</vt:lpstr>
      <vt:lpstr>Badge</vt:lpstr>
      <vt:lpstr>Student Orientation (Grades K-8)</vt:lpstr>
      <vt:lpstr>PowerPoint Presentation</vt:lpstr>
      <vt:lpstr>How PFE Works</vt:lpstr>
      <vt:lpstr>Choosing Your Mentor</vt:lpstr>
      <vt:lpstr>Visiting</vt:lpstr>
      <vt:lpstr>Activity ideas</vt:lpstr>
      <vt:lpstr>Unacceptable Activities/visits</vt:lpstr>
      <vt:lpstr>Writing reflections</vt:lpstr>
      <vt:lpstr>Reflection Examples</vt:lpstr>
      <vt:lpstr>Helpful resources</vt:lpstr>
      <vt:lpstr>Questions?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Mariana Kaplan</dc:creator>
  <cp:lastModifiedBy>Ashley Beisiegel</cp:lastModifiedBy>
  <cp:revision>236</cp:revision>
  <dcterms:created xsi:type="dcterms:W3CDTF">2017-04-25T20:52:36Z</dcterms:created>
  <dcterms:modified xsi:type="dcterms:W3CDTF">2023-05-12T19:55:59Z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0x0101007054B54BE3EAD84ABF20D3BB9127B4B8</vt:lpwstr>
  </property>
  <property fmtid="{D5CDD505-2E9C-101B-9397-08002B2CF9AE}" pid="3" name="MSIP_Label_9c700311-1b20-487f-9129-30717d50ca8e_Enabled">
    <vt:lpwstr>True</vt:lpwstr>
  </property>
  <property fmtid="{D5CDD505-2E9C-101B-9397-08002B2CF9AE}" pid="4" name="MSIP_Label_9c700311-1b20-487f-9129-30717d50ca8e_SiteId">
    <vt:lpwstr>76e3921f-489b-4b7e-9547-9ea297add9b5</vt:lpwstr>
  </property>
  <property fmtid="{D5CDD505-2E9C-101B-9397-08002B2CF9AE}" pid="5" name="MSIP_Label_9c700311-1b20-487f-9129-30717d50ca8e_Owner">
    <vt:lpwstr>rebecca.lawrence@willistowerswatson.com</vt:lpwstr>
  </property>
  <property fmtid="{D5CDD505-2E9C-101B-9397-08002B2CF9AE}" pid="6" name="MSIP_Label_9c700311-1b20-487f-9129-30717d50ca8e_SetDate">
    <vt:lpwstr>2020-05-06T18:54:05.5106326Z</vt:lpwstr>
  </property>
  <property fmtid="{D5CDD505-2E9C-101B-9397-08002B2CF9AE}" pid="7" name="MSIP_Label_9c700311-1b20-487f-9129-30717d50ca8e_Name">
    <vt:lpwstr>Confidential</vt:lpwstr>
  </property>
  <property fmtid="{D5CDD505-2E9C-101B-9397-08002B2CF9AE}" pid="8" name="MSIP_Label_9c700311-1b20-487f-9129-30717d50ca8e_Application">
    <vt:lpwstr>Microsoft Azure Information Protection</vt:lpwstr>
  </property>
  <property fmtid="{D5CDD505-2E9C-101B-9397-08002B2CF9AE}" pid="9" name="MSIP_Label_9c700311-1b20-487f-9129-30717d50ca8e_ActionId">
    <vt:lpwstr>a0fb095f-f7a0-43a2-9acc-80c9f8f16114</vt:lpwstr>
  </property>
  <property fmtid="{D5CDD505-2E9C-101B-9397-08002B2CF9AE}" pid="10" name="MSIP_Label_9c700311-1b20-487f-9129-30717d50ca8e_Extended_MSFT_Method">
    <vt:lpwstr>Automatic</vt:lpwstr>
  </property>
  <property fmtid="{D5CDD505-2E9C-101B-9397-08002B2CF9AE}" pid="11" name="MSIP_Label_d347b247-e90e-43a3-9d7b-004f14ae6873_Enabled">
    <vt:lpwstr>True</vt:lpwstr>
  </property>
  <property fmtid="{D5CDD505-2E9C-101B-9397-08002B2CF9AE}" pid="12" name="MSIP_Label_d347b247-e90e-43a3-9d7b-004f14ae6873_SiteId">
    <vt:lpwstr>76e3921f-489b-4b7e-9547-9ea297add9b5</vt:lpwstr>
  </property>
  <property fmtid="{D5CDD505-2E9C-101B-9397-08002B2CF9AE}" pid="13" name="MSIP_Label_d347b247-e90e-43a3-9d7b-004f14ae6873_Owner">
    <vt:lpwstr>rebecca.lawrence@willistowerswatson.com</vt:lpwstr>
  </property>
  <property fmtid="{D5CDD505-2E9C-101B-9397-08002B2CF9AE}" pid="14" name="MSIP_Label_d347b247-e90e-43a3-9d7b-004f14ae6873_SetDate">
    <vt:lpwstr>2020-05-06T18:54:05.5106326Z</vt:lpwstr>
  </property>
  <property fmtid="{D5CDD505-2E9C-101B-9397-08002B2CF9AE}" pid="15" name="MSIP_Label_d347b247-e90e-43a3-9d7b-004f14ae6873_Name">
    <vt:lpwstr>Anyone (No Protection)</vt:lpwstr>
  </property>
  <property fmtid="{D5CDD505-2E9C-101B-9397-08002B2CF9AE}" pid="16" name="MSIP_Label_d347b247-e90e-43a3-9d7b-004f14ae6873_Application">
    <vt:lpwstr>Microsoft Azure Information Protection</vt:lpwstr>
  </property>
  <property fmtid="{D5CDD505-2E9C-101B-9397-08002B2CF9AE}" pid="17" name="MSIP_Label_d347b247-e90e-43a3-9d7b-004f14ae6873_ActionId">
    <vt:lpwstr>a0fb095f-f7a0-43a2-9acc-80c9f8f16114</vt:lpwstr>
  </property>
  <property fmtid="{D5CDD505-2E9C-101B-9397-08002B2CF9AE}" pid="18" name="MSIP_Label_d347b247-e90e-43a3-9d7b-004f14ae6873_Parent">
    <vt:lpwstr>9c700311-1b20-487f-9129-30717d50ca8e</vt:lpwstr>
  </property>
  <property fmtid="{D5CDD505-2E9C-101B-9397-08002B2CF9AE}" pid="19" name="MSIP_Label_d347b247-e90e-43a3-9d7b-004f14ae6873_Extended_MSFT_Method">
    <vt:lpwstr>Automatic</vt:lpwstr>
  </property>
  <property fmtid="{D5CDD505-2E9C-101B-9397-08002B2CF9AE}" pid="20" name="Sensitivity">
    <vt:lpwstr>Confidential Anyone (No Protection)</vt:lpwstr>
  </property>
</Properties>
</file>